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3"/>
  </p:notesMasterIdLst>
  <p:sldIdLst>
    <p:sldId id="256" r:id="rId5"/>
    <p:sldId id="393" r:id="rId6"/>
    <p:sldId id="374" r:id="rId7"/>
    <p:sldId id="395" r:id="rId8"/>
    <p:sldId id="400" r:id="rId9"/>
    <p:sldId id="373" r:id="rId10"/>
    <p:sldId id="396" r:id="rId11"/>
    <p:sldId id="391" r:id="rId12"/>
    <p:sldId id="375" r:id="rId13"/>
    <p:sldId id="394" r:id="rId14"/>
    <p:sldId id="388" r:id="rId15"/>
    <p:sldId id="401" r:id="rId16"/>
    <p:sldId id="397" r:id="rId17"/>
    <p:sldId id="370" r:id="rId18"/>
    <p:sldId id="383" r:id="rId19"/>
    <p:sldId id="398" r:id="rId20"/>
    <p:sldId id="379" r:id="rId21"/>
    <p:sldId id="378" r:id="rId22"/>
    <p:sldId id="385" r:id="rId23"/>
    <p:sldId id="387" r:id="rId24"/>
    <p:sldId id="380" r:id="rId25"/>
    <p:sldId id="386" r:id="rId26"/>
    <p:sldId id="402" r:id="rId27"/>
    <p:sldId id="399" r:id="rId28"/>
    <p:sldId id="376" r:id="rId29"/>
    <p:sldId id="377" r:id="rId30"/>
    <p:sldId id="403" r:id="rId31"/>
    <p:sldId id="274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99"/>
    <a:srgbClr val="EAEEFA"/>
    <a:srgbClr val="FF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5C74B3-CAAF-4CAA-A1CB-DD6467F80321}" v="1833" dt="2020-03-09T16:17:25.2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8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54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5/10/relationships/revisionInfo" Target="revisionInfo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m Watson" userId="22545eba-4846-4a4a-a7f3-1e79b2f664bb" providerId="ADAL" clId="{676AEE49-D666-46B4-B123-45E5E8AABA81}"/>
    <pc:docChg chg="undo custSel addSld modSld sldOrd">
      <pc:chgData name="Adam Watson" userId="22545eba-4846-4a4a-a7f3-1e79b2f664bb" providerId="ADAL" clId="{676AEE49-D666-46B4-B123-45E5E8AABA81}" dt="2020-03-06T21:51:53.737" v="2479" actId="20577"/>
      <pc:docMkLst>
        <pc:docMk/>
      </pc:docMkLst>
      <pc:sldChg chg="delSp modSp">
        <pc:chgData name="Adam Watson" userId="22545eba-4846-4a4a-a7f3-1e79b2f664bb" providerId="ADAL" clId="{676AEE49-D666-46B4-B123-45E5E8AABA81}" dt="2020-03-06T21:32:58.382" v="2092" actId="478"/>
        <pc:sldMkLst>
          <pc:docMk/>
          <pc:sldMk cId="3302198390" sldId="369"/>
        </pc:sldMkLst>
        <pc:spChg chg="mod">
          <ac:chgData name="Adam Watson" userId="22545eba-4846-4a4a-a7f3-1e79b2f664bb" providerId="ADAL" clId="{676AEE49-D666-46B4-B123-45E5E8AABA81}" dt="2020-03-06T21:32:54.018" v="2090" actId="6549"/>
          <ac:spMkLst>
            <pc:docMk/>
            <pc:sldMk cId="3302198390" sldId="369"/>
            <ac:spMk id="2" creationId="{C25BBB55-87CC-4083-8802-9EF2A23EFD0E}"/>
          </ac:spMkLst>
        </pc:spChg>
        <pc:spChg chg="mod">
          <ac:chgData name="Adam Watson" userId="22545eba-4846-4a4a-a7f3-1e79b2f664bb" providerId="ADAL" clId="{676AEE49-D666-46B4-B123-45E5E8AABA81}" dt="2020-03-06T21:32:57.224" v="2091" actId="6549"/>
          <ac:spMkLst>
            <pc:docMk/>
            <pc:sldMk cId="3302198390" sldId="369"/>
            <ac:spMk id="3" creationId="{2B194663-9814-47D0-9A40-CA9F8B1BE1D4}"/>
          </ac:spMkLst>
        </pc:spChg>
        <pc:spChg chg="del">
          <ac:chgData name="Adam Watson" userId="22545eba-4846-4a4a-a7f3-1e79b2f664bb" providerId="ADAL" clId="{676AEE49-D666-46B4-B123-45E5E8AABA81}" dt="2020-03-06T20:22:04.682" v="1378" actId="478"/>
          <ac:spMkLst>
            <pc:docMk/>
            <pc:sldMk cId="3302198390" sldId="369"/>
            <ac:spMk id="5" creationId="{9E357DA5-7BB1-4A97-89B2-A972868979BD}"/>
          </ac:spMkLst>
        </pc:spChg>
        <pc:picChg chg="del">
          <ac:chgData name="Adam Watson" userId="22545eba-4846-4a4a-a7f3-1e79b2f664bb" providerId="ADAL" clId="{676AEE49-D666-46B4-B123-45E5E8AABA81}" dt="2020-03-06T20:22:06.540" v="1379" actId="478"/>
          <ac:picMkLst>
            <pc:docMk/>
            <pc:sldMk cId="3302198390" sldId="369"/>
            <ac:picMk id="6" creationId="{70998D3F-8F76-4F34-BB85-F3D2692E026D}"/>
          </ac:picMkLst>
        </pc:picChg>
        <pc:picChg chg="del">
          <ac:chgData name="Adam Watson" userId="22545eba-4846-4a4a-a7f3-1e79b2f664bb" providerId="ADAL" clId="{676AEE49-D666-46B4-B123-45E5E8AABA81}" dt="2020-03-06T20:57:31.719" v="1488" actId="478"/>
          <ac:picMkLst>
            <pc:docMk/>
            <pc:sldMk cId="3302198390" sldId="369"/>
            <ac:picMk id="8" creationId="{C9DB14AF-7318-4419-8A91-DB6C0F1B7854}"/>
          </ac:picMkLst>
        </pc:picChg>
        <pc:picChg chg="del">
          <ac:chgData name="Adam Watson" userId="22545eba-4846-4a4a-a7f3-1e79b2f664bb" providerId="ADAL" clId="{676AEE49-D666-46B4-B123-45E5E8AABA81}" dt="2020-03-06T21:32:58.382" v="2092" actId="478"/>
          <ac:picMkLst>
            <pc:docMk/>
            <pc:sldMk cId="3302198390" sldId="369"/>
            <ac:picMk id="9" creationId="{9A5A7420-64C8-4A40-AB48-01C08FEDC15B}"/>
          </ac:picMkLst>
        </pc:picChg>
      </pc:sldChg>
      <pc:sldChg chg="addSp delSp modSp">
        <pc:chgData name="Adam Watson" userId="22545eba-4846-4a4a-a7f3-1e79b2f664bb" providerId="ADAL" clId="{676AEE49-D666-46B4-B123-45E5E8AABA81}" dt="2020-03-06T21:44:08.351" v="2210" actId="20577"/>
        <pc:sldMkLst>
          <pc:docMk/>
          <pc:sldMk cId="1609697361" sldId="370"/>
        </pc:sldMkLst>
        <pc:spChg chg="mod">
          <ac:chgData name="Adam Watson" userId="22545eba-4846-4a4a-a7f3-1e79b2f664bb" providerId="ADAL" clId="{676AEE49-D666-46B4-B123-45E5E8AABA81}" dt="2020-03-05T15:12:41.031" v="75" actId="20577"/>
          <ac:spMkLst>
            <pc:docMk/>
            <pc:sldMk cId="1609697361" sldId="370"/>
            <ac:spMk id="6" creationId="{14BD0469-B6F0-4A0A-9040-290376276A1E}"/>
          </ac:spMkLst>
        </pc:spChg>
        <pc:spChg chg="del">
          <ac:chgData name="Adam Watson" userId="22545eba-4846-4a4a-a7f3-1e79b2f664bb" providerId="ADAL" clId="{676AEE49-D666-46B4-B123-45E5E8AABA81}" dt="2020-03-06T18:47:44.699" v="1328" actId="478"/>
          <ac:spMkLst>
            <pc:docMk/>
            <pc:sldMk cId="1609697361" sldId="370"/>
            <ac:spMk id="8" creationId="{35B2078B-5BF1-406C-A42F-480AB3984917}"/>
          </ac:spMkLst>
        </pc:spChg>
        <pc:spChg chg="del">
          <ac:chgData name="Adam Watson" userId="22545eba-4846-4a4a-a7f3-1e79b2f664bb" providerId="ADAL" clId="{676AEE49-D666-46B4-B123-45E5E8AABA81}" dt="2020-03-06T18:47:51.061" v="1330" actId="478"/>
          <ac:spMkLst>
            <pc:docMk/>
            <pc:sldMk cId="1609697361" sldId="370"/>
            <ac:spMk id="9" creationId="{DF85F1AA-6998-4502-8562-4E5179D514CF}"/>
          </ac:spMkLst>
        </pc:spChg>
        <pc:spChg chg="add del mod">
          <ac:chgData name="Adam Watson" userId="22545eba-4846-4a4a-a7f3-1e79b2f664bb" providerId="ADAL" clId="{676AEE49-D666-46B4-B123-45E5E8AABA81}" dt="2020-03-06T20:30:56.734" v="1441" actId="478"/>
          <ac:spMkLst>
            <pc:docMk/>
            <pc:sldMk cId="1609697361" sldId="370"/>
            <ac:spMk id="11" creationId="{8419A480-9353-4C1F-9949-8927F4DCC11D}"/>
          </ac:spMkLst>
        </pc:spChg>
        <pc:spChg chg="add mod">
          <ac:chgData name="Adam Watson" userId="22545eba-4846-4a4a-a7f3-1e79b2f664bb" providerId="ADAL" clId="{676AEE49-D666-46B4-B123-45E5E8AABA81}" dt="2020-03-06T20:31:43.032" v="1454" actId="14100"/>
          <ac:spMkLst>
            <pc:docMk/>
            <pc:sldMk cId="1609697361" sldId="370"/>
            <ac:spMk id="12" creationId="{F1FB183A-74DD-43E9-9417-2A50FFCA7F45}"/>
          </ac:spMkLst>
        </pc:spChg>
        <pc:spChg chg="add mod">
          <ac:chgData name="Adam Watson" userId="22545eba-4846-4a4a-a7f3-1e79b2f664bb" providerId="ADAL" clId="{676AEE49-D666-46B4-B123-45E5E8AABA81}" dt="2020-03-06T20:32:06.240" v="1460" actId="20577"/>
          <ac:spMkLst>
            <pc:docMk/>
            <pc:sldMk cId="1609697361" sldId="370"/>
            <ac:spMk id="13" creationId="{A34D814D-E116-427A-B3EF-BC6D66784E24}"/>
          </ac:spMkLst>
        </pc:spChg>
        <pc:spChg chg="add mod">
          <ac:chgData name="Adam Watson" userId="22545eba-4846-4a4a-a7f3-1e79b2f664bb" providerId="ADAL" clId="{676AEE49-D666-46B4-B123-45E5E8AABA81}" dt="2020-03-06T21:44:08.351" v="2210" actId="20577"/>
          <ac:spMkLst>
            <pc:docMk/>
            <pc:sldMk cId="1609697361" sldId="370"/>
            <ac:spMk id="14" creationId="{A261F9DB-E0DF-41E0-946E-3626318999CD}"/>
          </ac:spMkLst>
        </pc:spChg>
        <pc:picChg chg="del">
          <ac:chgData name="Adam Watson" userId="22545eba-4846-4a4a-a7f3-1e79b2f664bb" providerId="ADAL" clId="{676AEE49-D666-46B4-B123-45E5E8AABA81}" dt="2020-03-06T18:47:47.946" v="1329" actId="478"/>
          <ac:picMkLst>
            <pc:docMk/>
            <pc:sldMk cId="1609697361" sldId="370"/>
            <ac:picMk id="2" creationId="{33859C13-E5CF-4F5A-B7D8-438A74FA1F1C}"/>
          </ac:picMkLst>
        </pc:picChg>
        <pc:picChg chg="add mod ord">
          <ac:chgData name="Adam Watson" userId="22545eba-4846-4a4a-a7f3-1e79b2f664bb" providerId="ADAL" clId="{676AEE49-D666-46B4-B123-45E5E8AABA81}" dt="2020-03-06T21:42:14.329" v="2194" actId="1076"/>
          <ac:picMkLst>
            <pc:docMk/>
            <pc:sldMk cId="1609697361" sldId="370"/>
            <ac:picMk id="3" creationId="{5F4955F7-C56D-4F06-8561-86004E475C68}"/>
          </ac:picMkLst>
        </pc:picChg>
        <pc:picChg chg="add mod">
          <ac:chgData name="Adam Watson" userId="22545eba-4846-4a4a-a7f3-1e79b2f664bb" providerId="ADAL" clId="{676AEE49-D666-46B4-B123-45E5E8AABA81}" dt="2020-03-06T21:37:44.802" v="2112" actId="1076"/>
          <ac:picMkLst>
            <pc:docMk/>
            <pc:sldMk cId="1609697361" sldId="370"/>
            <ac:picMk id="4" creationId="{3F32CE40-E107-4083-94E1-DCAC9803C0CD}"/>
          </ac:picMkLst>
        </pc:picChg>
        <pc:picChg chg="add mod ord">
          <ac:chgData name="Adam Watson" userId="22545eba-4846-4a4a-a7f3-1e79b2f664bb" providerId="ADAL" clId="{676AEE49-D666-46B4-B123-45E5E8AABA81}" dt="2020-03-06T21:42:00.161" v="2192" actId="1076"/>
          <ac:picMkLst>
            <pc:docMk/>
            <pc:sldMk cId="1609697361" sldId="370"/>
            <ac:picMk id="5" creationId="{5B6A5257-09AB-4913-9E0B-C672FD6D17A2}"/>
          </ac:picMkLst>
        </pc:picChg>
        <pc:picChg chg="del">
          <ac:chgData name="Adam Watson" userId="22545eba-4846-4a4a-a7f3-1e79b2f664bb" providerId="ADAL" clId="{676AEE49-D666-46B4-B123-45E5E8AABA81}" dt="2020-03-06T18:47:23.134" v="1327" actId="478"/>
          <ac:picMkLst>
            <pc:docMk/>
            <pc:sldMk cId="1609697361" sldId="370"/>
            <ac:picMk id="10" creationId="{4C2D8C74-C718-4446-AF3D-19CA92ED86D9}"/>
          </ac:picMkLst>
        </pc:picChg>
      </pc:sldChg>
      <pc:sldChg chg="modSp ord">
        <pc:chgData name="Adam Watson" userId="22545eba-4846-4a4a-a7f3-1e79b2f664bb" providerId="ADAL" clId="{676AEE49-D666-46B4-B123-45E5E8AABA81}" dt="2020-03-06T21:25:10.494" v="1945" actId="20577"/>
        <pc:sldMkLst>
          <pc:docMk/>
          <pc:sldMk cId="1908900666" sldId="374"/>
        </pc:sldMkLst>
        <pc:spChg chg="mod">
          <ac:chgData name="Adam Watson" userId="22545eba-4846-4a4a-a7f3-1e79b2f664bb" providerId="ADAL" clId="{676AEE49-D666-46B4-B123-45E5E8AABA81}" dt="2020-03-05T15:11:40.432" v="47" actId="6549"/>
          <ac:spMkLst>
            <pc:docMk/>
            <pc:sldMk cId="1908900666" sldId="374"/>
            <ac:spMk id="2" creationId="{D746191A-CFA4-46DF-80F0-772625980CAF}"/>
          </ac:spMkLst>
        </pc:spChg>
        <pc:spChg chg="mod">
          <ac:chgData name="Adam Watson" userId="22545eba-4846-4a4a-a7f3-1e79b2f664bb" providerId="ADAL" clId="{676AEE49-D666-46B4-B123-45E5E8AABA81}" dt="2020-03-06T21:25:10.494" v="1945" actId="20577"/>
          <ac:spMkLst>
            <pc:docMk/>
            <pc:sldMk cId="1908900666" sldId="374"/>
            <ac:spMk id="6" creationId="{693155DD-23B9-46A8-989E-30DA13BA58CC}"/>
          </ac:spMkLst>
        </pc:spChg>
      </pc:sldChg>
      <pc:sldChg chg="addSp delSp modSp">
        <pc:chgData name="Adam Watson" userId="22545eba-4846-4a4a-a7f3-1e79b2f664bb" providerId="ADAL" clId="{676AEE49-D666-46B4-B123-45E5E8AABA81}" dt="2020-03-06T21:35:07.922" v="2098" actId="478"/>
        <pc:sldMkLst>
          <pc:docMk/>
          <pc:sldMk cId="227842449" sldId="375"/>
        </pc:sldMkLst>
        <pc:spChg chg="mod">
          <ac:chgData name="Adam Watson" userId="22545eba-4846-4a4a-a7f3-1e79b2f664bb" providerId="ADAL" clId="{676AEE49-D666-46B4-B123-45E5E8AABA81}" dt="2020-03-06T16:39:01.048" v="989" actId="1076"/>
          <ac:spMkLst>
            <pc:docMk/>
            <pc:sldMk cId="227842449" sldId="375"/>
            <ac:spMk id="5" creationId="{9E357DA5-7BB1-4A97-89B2-A972868979BD}"/>
          </ac:spMkLst>
        </pc:spChg>
        <pc:graphicFrameChg chg="mod modGraphic">
          <ac:chgData name="Adam Watson" userId="22545eba-4846-4a4a-a7f3-1e79b2f664bb" providerId="ADAL" clId="{676AEE49-D666-46B4-B123-45E5E8AABA81}" dt="2020-03-06T18:34:48.991" v="1126"/>
          <ac:graphicFrameMkLst>
            <pc:docMk/>
            <pc:sldMk cId="227842449" sldId="375"/>
            <ac:graphicFrameMk id="3" creationId="{B242B356-7843-4EED-B6AB-96948B552F03}"/>
          </ac:graphicFrameMkLst>
        </pc:graphicFrameChg>
        <pc:graphicFrameChg chg="add del">
          <ac:chgData name="Adam Watson" userId="22545eba-4846-4a4a-a7f3-1e79b2f664bb" providerId="ADAL" clId="{676AEE49-D666-46B4-B123-45E5E8AABA81}" dt="2020-03-06T16:43:07.089" v="1022" actId="478"/>
          <ac:graphicFrameMkLst>
            <pc:docMk/>
            <pc:sldMk cId="227842449" sldId="375"/>
            <ac:graphicFrameMk id="6" creationId="{E9D7A0B0-B066-4114-9A48-C52EEF764397}"/>
          </ac:graphicFrameMkLst>
        </pc:graphicFrameChg>
        <pc:graphicFrameChg chg="add del">
          <ac:chgData name="Adam Watson" userId="22545eba-4846-4a4a-a7f3-1e79b2f664bb" providerId="ADAL" clId="{676AEE49-D666-46B4-B123-45E5E8AABA81}" dt="2020-03-06T16:43:03.679" v="1021" actId="478"/>
          <ac:graphicFrameMkLst>
            <pc:docMk/>
            <pc:sldMk cId="227842449" sldId="375"/>
            <ac:graphicFrameMk id="7" creationId="{408980CF-11D8-4E66-9F25-14025457F236}"/>
          </ac:graphicFrameMkLst>
        </pc:graphicFrameChg>
        <pc:graphicFrameChg chg="add del">
          <ac:chgData name="Adam Watson" userId="22545eba-4846-4a4a-a7f3-1e79b2f664bb" providerId="ADAL" clId="{676AEE49-D666-46B4-B123-45E5E8AABA81}" dt="2020-03-06T16:43:01.741" v="1020" actId="478"/>
          <ac:graphicFrameMkLst>
            <pc:docMk/>
            <pc:sldMk cId="227842449" sldId="375"/>
            <ac:graphicFrameMk id="8" creationId="{810DE98D-ED67-42E9-8967-4487087BE509}"/>
          </ac:graphicFrameMkLst>
        </pc:graphicFrameChg>
        <pc:graphicFrameChg chg="add del mod modGraphic">
          <ac:chgData name="Adam Watson" userId="22545eba-4846-4a4a-a7f3-1e79b2f664bb" providerId="ADAL" clId="{676AEE49-D666-46B4-B123-45E5E8AABA81}" dt="2020-03-06T21:35:07.922" v="2098" actId="478"/>
          <ac:graphicFrameMkLst>
            <pc:docMk/>
            <pc:sldMk cId="227842449" sldId="375"/>
            <ac:graphicFrameMk id="9" creationId="{85E35FCB-7DB0-4D20-B812-B65F12E5F270}"/>
          </ac:graphicFrameMkLst>
        </pc:graphicFrameChg>
        <pc:graphicFrameChg chg="add del mod modGraphic">
          <ac:chgData name="Adam Watson" userId="22545eba-4846-4a4a-a7f3-1e79b2f664bb" providerId="ADAL" clId="{676AEE49-D666-46B4-B123-45E5E8AABA81}" dt="2020-03-06T21:35:07.922" v="2098" actId="478"/>
          <ac:graphicFrameMkLst>
            <pc:docMk/>
            <pc:sldMk cId="227842449" sldId="375"/>
            <ac:graphicFrameMk id="10" creationId="{B6B00BDE-0CF6-4E41-9731-4406FA859F2D}"/>
          </ac:graphicFrameMkLst>
        </pc:graphicFrameChg>
        <pc:graphicFrameChg chg="add del mod modGraphic">
          <ac:chgData name="Adam Watson" userId="22545eba-4846-4a4a-a7f3-1e79b2f664bb" providerId="ADAL" clId="{676AEE49-D666-46B4-B123-45E5E8AABA81}" dt="2020-03-06T21:35:07.922" v="2098" actId="478"/>
          <ac:graphicFrameMkLst>
            <pc:docMk/>
            <pc:sldMk cId="227842449" sldId="375"/>
            <ac:graphicFrameMk id="11" creationId="{CE6BF215-E54A-45E7-BA0A-74C526369224}"/>
          </ac:graphicFrameMkLst>
        </pc:graphicFrameChg>
        <pc:graphicFrameChg chg="add del mod modGraphic">
          <ac:chgData name="Adam Watson" userId="22545eba-4846-4a4a-a7f3-1e79b2f664bb" providerId="ADAL" clId="{676AEE49-D666-46B4-B123-45E5E8AABA81}" dt="2020-03-06T21:35:07.922" v="2098" actId="478"/>
          <ac:graphicFrameMkLst>
            <pc:docMk/>
            <pc:sldMk cId="227842449" sldId="375"/>
            <ac:graphicFrameMk id="12" creationId="{4C3067A0-2929-40B1-AAE9-E088DFA930EA}"/>
          </ac:graphicFrameMkLst>
        </pc:graphicFrameChg>
        <pc:graphicFrameChg chg="add del mod modGraphic">
          <ac:chgData name="Adam Watson" userId="22545eba-4846-4a4a-a7f3-1e79b2f664bb" providerId="ADAL" clId="{676AEE49-D666-46B4-B123-45E5E8AABA81}" dt="2020-03-06T21:35:07.922" v="2098" actId="478"/>
          <ac:graphicFrameMkLst>
            <pc:docMk/>
            <pc:sldMk cId="227842449" sldId="375"/>
            <ac:graphicFrameMk id="13" creationId="{19344949-7BE3-4B5B-A095-BD22F34C4C6D}"/>
          </ac:graphicFrameMkLst>
        </pc:graphicFrameChg>
        <pc:graphicFrameChg chg="add del mod modGraphic">
          <ac:chgData name="Adam Watson" userId="22545eba-4846-4a4a-a7f3-1e79b2f664bb" providerId="ADAL" clId="{676AEE49-D666-46B4-B123-45E5E8AABA81}" dt="2020-03-06T21:35:07.922" v="2098" actId="478"/>
          <ac:graphicFrameMkLst>
            <pc:docMk/>
            <pc:sldMk cId="227842449" sldId="375"/>
            <ac:graphicFrameMk id="14" creationId="{FAEB7B9E-38C1-4CFA-85C6-EA3E412EF12A}"/>
          </ac:graphicFrameMkLst>
        </pc:graphicFrameChg>
      </pc:sldChg>
      <pc:sldChg chg="delSp modSp">
        <pc:chgData name="Adam Watson" userId="22545eba-4846-4a4a-a7f3-1e79b2f664bb" providerId="ADAL" clId="{676AEE49-D666-46B4-B123-45E5E8AABA81}" dt="2020-03-06T20:42:48.208" v="1487" actId="20577"/>
        <pc:sldMkLst>
          <pc:docMk/>
          <pc:sldMk cId="4162417435" sldId="376"/>
        </pc:sldMkLst>
        <pc:spChg chg="mod">
          <ac:chgData name="Adam Watson" userId="22545eba-4846-4a4a-a7f3-1e79b2f664bb" providerId="ADAL" clId="{676AEE49-D666-46B4-B123-45E5E8AABA81}" dt="2020-03-06T20:42:48.208" v="1487" actId="20577"/>
          <ac:spMkLst>
            <pc:docMk/>
            <pc:sldMk cId="4162417435" sldId="376"/>
            <ac:spMk id="3" creationId="{DD43F0AF-24F6-4E38-88D8-3CB92A9BB579}"/>
          </ac:spMkLst>
        </pc:spChg>
        <pc:spChg chg="mod">
          <ac:chgData name="Adam Watson" userId="22545eba-4846-4a4a-a7f3-1e79b2f664bb" providerId="ADAL" clId="{676AEE49-D666-46B4-B123-45E5E8AABA81}" dt="2020-03-05T15:13:57.426" v="145" actId="20577"/>
          <ac:spMkLst>
            <pc:docMk/>
            <pc:sldMk cId="4162417435" sldId="376"/>
            <ac:spMk id="6" creationId="{14BD0469-B6F0-4A0A-9040-290376276A1E}"/>
          </ac:spMkLst>
        </pc:spChg>
        <pc:picChg chg="del">
          <ac:chgData name="Adam Watson" userId="22545eba-4846-4a4a-a7f3-1e79b2f664bb" providerId="ADAL" clId="{676AEE49-D666-46B4-B123-45E5E8AABA81}" dt="2020-03-06T20:42:34.557" v="1475" actId="478"/>
          <ac:picMkLst>
            <pc:docMk/>
            <pc:sldMk cId="4162417435" sldId="376"/>
            <ac:picMk id="4" creationId="{BBACC502-A228-469A-8B01-2683CA16718B}"/>
          </ac:picMkLst>
        </pc:picChg>
      </pc:sldChg>
      <pc:sldChg chg="delSp modSp">
        <pc:chgData name="Adam Watson" userId="22545eba-4846-4a4a-a7f3-1e79b2f664bb" providerId="ADAL" clId="{676AEE49-D666-46B4-B123-45E5E8AABA81}" dt="2020-03-06T21:51:53.737" v="2479" actId="20577"/>
        <pc:sldMkLst>
          <pc:docMk/>
          <pc:sldMk cId="416570257" sldId="377"/>
        </pc:sldMkLst>
        <pc:spChg chg="mod">
          <ac:chgData name="Adam Watson" userId="22545eba-4846-4a4a-a7f3-1e79b2f664bb" providerId="ADAL" clId="{676AEE49-D666-46B4-B123-45E5E8AABA81}" dt="2020-03-06T21:51:53.737" v="2479" actId="20577"/>
          <ac:spMkLst>
            <pc:docMk/>
            <pc:sldMk cId="416570257" sldId="377"/>
            <ac:spMk id="3" creationId="{DD43F0AF-24F6-4E38-88D8-3CB92A9BB579}"/>
          </ac:spMkLst>
        </pc:spChg>
        <pc:spChg chg="del">
          <ac:chgData name="Adam Watson" userId="22545eba-4846-4a4a-a7f3-1e79b2f664bb" providerId="ADAL" clId="{676AEE49-D666-46B4-B123-45E5E8AABA81}" dt="2020-03-05T15:17:15.411" v="652" actId="478"/>
          <ac:spMkLst>
            <pc:docMk/>
            <pc:sldMk cId="416570257" sldId="377"/>
            <ac:spMk id="5" creationId="{7E36913E-FB74-44D4-9800-262A85178D08}"/>
          </ac:spMkLst>
        </pc:spChg>
        <pc:spChg chg="mod">
          <ac:chgData name="Adam Watson" userId="22545eba-4846-4a4a-a7f3-1e79b2f664bb" providerId="ADAL" clId="{676AEE49-D666-46B4-B123-45E5E8AABA81}" dt="2020-03-05T15:14:42.210" v="165" actId="20577"/>
          <ac:spMkLst>
            <pc:docMk/>
            <pc:sldMk cId="416570257" sldId="377"/>
            <ac:spMk id="6" creationId="{14BD0469-B6F0-4A0A-9040-290376276A1E}"/>
          </ac:spMkLst>
        </pc:spChg>
      </pc:sldChg>
      <pc:sldChg chg="delSp modSp add">
        <pc:chgData name="Adam Watson" userId="22545eba-4846-4a4a-a7f3-1e79b2f664bb" providerId="ADAL" clId="{676AEE49-D666-46B4-B123-45E5E8AABA81}" dt="2020-03-06T19:17:46.618" v="1375" actId="478"/>
        <pc:sldMkLst>
          <pc:docMk/>
          <pc:sldMk cId="992082251" sldId="378"/>
        </pc:sldMkLst>
        <pc:spChg chg="mod">
          <ac:chgData name="Adam Watson" userId="22545eba-4846-4a4a-a7f3-1e79b2f664bb" providerId="ADAL" clId="{676AEE49-D666-46B4-B123-45E5E8AABA81}" dt="2020-03-05T15:12:53.138" v="90" actId="20577"/>
          <ac:spMkLst>
            <pc:docMk/>
            <pc:sldMk cId="992082251" sldId="378"/>
            <ac:spMk id="6" creationId="{14BD0469-B6F0-4A0A-9040-290376276A1E}"/>
          </ac:spMkLst>
        </pc:spChg>
        <pc:spChg chg="mod">
          <ac:chgData name="Adam Watson" userId="22545eba-4846-4a4a-a7f3-1e79b2f664bb" providerId="ADAL" clId="{676AEE49-D666-46B4-B123-45E5E8AABA81}" dt="2020-03-06T19:17:42.668" v="1373" actId="1076"/>
          <ac:spMkLst>
            <pc:docMk/>
            <pc:sldMk cId="992082251" sldId="378"/>
            <ac:spMk id="8" creationId="{35B2078B-5BF1-406C-A42F-480AB3984917}"/>
          </ac:spMkLst>
        </pc:spChg>
        <pc:spChg chg="mod">
          <ac:chgData name="Adam Watson" userId="22545eba-4846-4a4a-a7f3-1e79b2f664bb" providerId="ADAL" clId="{676AEE49-D666-46B4-B123-45E5E8AABA81}" dt="2020-03-06T19:17:38.949" v="1372" actId="1076"/>
          <ac:spMkLst>
            <pc:docMk/>
            <pc:sldMk cId="992082251" sldId="378"/>
            <ac:spMk id="9" creationId="{DF85F1AA-6998-4502-8562-4E5179D514CF}"/>
          </ac:spMkLst>
        </pc:spChg>
        <pc:picChg chg="del">
          <ac:chgData name="Adam Watson" userId="22545eba-4846-4a4a-a7f3-1e79b2f664bb" providerId="ADAL" clId="{676AEE49-D666-46B4-B123-45E5E8AABA81}" dt="2020-03-06T19:17:46.618" v="1375" actId="478"/>
          <ac:picMkLst>
            <pc:docMk/>
            <pc:sldMk cId="992082251" sldId="378"/>
            <ac:picMk id="2" creationId="{33859C13-E5CF-4F5A-B7D8-438A74FA1F1C}"/>
          </ac:picMkLst>
        </pc:picChg>
        <pc:picChg chg="mod">
          <ac:chgData name="Adam Watson" userId="22545eba-4846-4a4a-a7f3-1e79b2f664bb" providerId="ADAL" clId="{676AEE49-D666-46B4-B123-45E5E8AABA81}" dt="2020-03-06T19:17:44.754" v="1374" actId="1076"/>
          <ac:picMkLst>
            <pc:docMk/>
            <pc:sldMk cId="992082251" sldId="378"/>
            <ac:picMk id="10" creationId="{4C2D8C74-C718-4446-AF3D-19CA92ED86D9}"/>
          </ac:picMkLst>
        </pc:picChg>
      </pc:sldChg>
      <pc:sldChg chg="addSp delSp modSp add">
        <pc:chgData name="Adam Watson" userId="22545eba-4846-4a4a-a7f3-1e79b2f664bb" providerId="ADAL" clId="{676AEE49-D666-46B4-B123-45E5E8AABA81}" dt="2020-03-06T20:28:19.242" v="1440" actId="14100"/>
        <pc:sldMkLst>
          <pc:docMk/>
          <pc:sldMk cId="3270928396" sldId="379"/>
        </pc:sldMkLst>
        <pc:spChg chg="mod">
          <ac:chgData name="Adam Watson" userId="22545eba-4846-4a4a-a7f3-1e79b2f664bb" providerId="ADAL" clId="{676AEE49-D666-46B4-B123-45E5E8AABA81}" dt="2020-03-05T15:13:27.190" v="127" actId="20577"/>
          <ac:spMkLst>
            <pc:docMk/>
            <pc:sldMk cId="3270928396" sldId="379"/>
            <ac:spMk id="6" creationId="{14BD0469-B6F0-4A0A-9040-290376276A1E}"/>
          </ac:spMkLst>
        </pc:spChg>
        <pc:spChg chg="del">
          <ac:chgData name="Adam Watson" userId="22545eba-4846-4a4a-a7f3-1e79b2f664bb" providerId="ADAL" clId="{676AEE49-D666-46B4-B123-45E5E8AABA81}" dt="2020-03-05T18:48:20.234" v="657" actId="478"/>
          <ac:spMkLst>
            <pc:docMk/>
            <pc:sldMk cId="3270928396" sldId="379"/>
            <ac:spMk id="8" creationId="{35B2078B-5BF1-406C-A42F-480AB3984917}"/>
          </ac:spMkLst>
        </pc:spChg>
        <pc:spChg chg="del">
          <ac:chgData name="Adam Watson" userId="22545eba-4846-4a4a-a7f3-1e79b2f664bb" providerId="ADAL" clId="{676AEE49-D666-46B4-B123-45E5E8AABA81}" dt="2020-03-05T18:48:16.177" v="655" actId="478"/>
          <ac:spMkLst>
            <pc:docMk/>
            <pc:sldMk cId="3270928396" sldId="379"/>
            <ac:spMk id="9" creationId="{DF85F1AA-6998-4502-8562-4E5179D514CF}"/>
          </ac:spMkLst>
        </pc:spChg>
        <pc:spChg chg="add mod">
          <ac:chgData name="Adam Watson" userId="22545eba-4846-4a4a-a7f3-1e79b2f664bb" providerId="ADAL" clId="{676AEE49-D666-46B4-B123-45E5E8AABA81}" dt="2020-03-06T20:28:19.242" v="1440" actId="14100"/>
          <ac:spMkLst>
            <pc:docMk/>
            <pc:sldMk cId="3270928396" sldId="379"/>
            <ac:spMk id="12" creationId="{8D37691B-C7E7-4132-B270-219252F90115}"/>
          </ac:spMkLst>
        </pc:spChg>
        <pc:spChg chg="add mod">
          <ac:chgData name="Adam Watson" userId="22545eba-4846-4a4a-a7f3-1e79b2f664bb" providerId="ADAL" clId="{676AEE49-D666-46B4-B123-45E5E8AABA81}" dt="2020-03-06T20:28:09.746" v="1437" actId="20577"/>
          <ac:spMkLst>
            <pc:docMk/>
            <pc:sldMk cId="3270928396" sldId="379"/>
            <ac:spMk id="13" creationId="{80926940-2561-4E24-9DFF-D70E7CDDE74D}"/>
          </ac:spMkLst>
        </pc:spChg>
        <pc:picChg chg="del">
          <ac:chgData name="Adam Watson" userId="22545eba-4846-4a4a-a7f3-1e79b2f664bb" providerId="ADAL" clId="{676AEE49-D666-46B4-B123-45E5E8AABA81}" dt="2020-03-05T18:48:18.047" v="656" actId="478"/>
          <ac:picMkLst>
            <pc:docMk/>
            <pc:sldMk cId="3270928396" sldId="379"/>
            <ac:picMk id="2" creationId="{33859C13-E5CF-4F5A-B7D8-438A74FA1F1C}"/>
          </ac:picMkLst>
        </pc:picChg>
        <pc:picChg chg="add del">
          <ac:chgData name="Adam Watson" userId="22545eba-4846-4a4a-a7f3-1e79b2f664bb" providerId="ADAL" clId="{676AEE49-D666-46B4-B123-45E5E8AABA81}" dt="2020-03-06T20:26:37.529" v="1381"/>
          <ac:picMkLst>
            <pc:docMk/>
            <pc:sldMk cId="3270928396" sldId="379"/>
            <ac:picMk id="3" creationId="{1E8E4934-7F72-4EE9-9889-98F8D6DE4446}"/>
          </ac:picMkLst>
        </pc:picChg>
        <pc:picChg chg="del">
          <ac:chgData name="Adam Watson" userId="22545eba-4846-4a4a-a7f3-1e79b2f664bb" providerId="ADAL" clId="{676AEE49-D666-46B4-B123-45E5E8AABA81}" dt="2020-03-05T18:48:14.163" v="654" actId="478"/>
          <ac:picMkLst>
            <pc:docMk/>
            <pc:sldMk cId="3270928396" sldId="379"/>
            <ac:picMk id="10" creationId="{4C2D8C74-C718-4446-AF3D-19CA92ED86D9}"/>
          </ac:picMkLst>
        </pc:picChg>
        <pc:picChg chg="add mod">
          <ac:chgData name="Adam Watson" userId="22545eba-4846-4a4a-a7f3-1e79b2f664bb" providerId="ADAL" clId="{676AEE49-D666-46B4-B123-45E5E8AABA81}" dt="2020-03-06T20:28:15.022" v="1438" actId="1076"/>
          <ac:picMkLst>
            <pc:docMk/>
            <pc:sldMk cId="3270928396" sldId="379"/>
            <ac:picMk id="11" creationId="{042F7A2F-DDC0-433C-A42C-18A3017959D5}"/>
          </ac:picMkLst>
        </pc:picChg>
      </pc:sldChg>
      <pc:sldChg chg="addSp delSp modSp add">
        <pc:chgData name="Adam Watson" userId="22545eba-4846-4a4a-a7f3-1e79b2f664bb" providerId="ADAL" clId="{676AEE49-D666-46B4-B123-45E5E8AABA81}" dt="2020-03-06T21:20:48.675" v="1832" actId="1076"/>
        <pc:sldMkLst>
          <pc:docMk/>
          <pc:sldMk cId="680247811" sldId="380"/>
        </pc:sldMkLst>
        <pc:spChg chg="del">
          <ac:chgData name="Adam Watson" userId="22545eba-4846-4a4a-a7f3-1e79b2f664bb" providerId="ADAL" clId="{676AEE49-D666-46B4-B123-45E5E8AABA81}" dt="2020-03-05T18:48:48.637" v="665" actId="478"/>
          <ac:spMkLst>
            <pc:docMk/>
            <pc:sldMk cId="680247811" sldId="380"/>
            <ac:spMk id="8" creationId="{35B2078B-5BF1-406C-A42F-480AB3984917}"/>
          </ac:spMkLst>
        </pc:spChg>
        <pc:spChg chg="del">
          <ac:chgData name="Adam Watson" userId="22545eba-4846-4a4a-a7f3-1e79b2f664bb" providerId="ADAL" clId="{676AEE49-D666-46B4-B123-45E5E8AABA81}" dt="2020-03-05T18:48:47.078" v="664" actId="478"/>
          <ac:spMkLst>
            <pc:docMk/>
            <pc:sldMk cId="680247811" sldId="380"/>
            <ac:spMk id="9" creationId="{DF85F1AA-6998-4502-8562-4E5179D514CF}"/>
          </ac:spMkLst>
        </pc:spChg>
        <pc:spChg chg="add mod">
          <ac:chgData name="Adam Watson" userId="22545eba-4846-4a4a-a7f3-1e79b2f664bb" providerId="ADAL" clId="{676AEE49-D666-46B4-B123-45E5E8AABA81}" dt="2020-03-06T15:19:57.025" v="711" actId="1076"/>
          <ac:spMkLst>
            <pc:docMk/>
            <pc:sldMk cId="680247811" sldId="380"/>
            <ac:spMk id="11" creationId="{05F9CB2C-B2B1-4F75-ABF9-BD5AAD1BE0E1}"/>
          </ac:spMkLst>
        </pc:spChg>
        <pc:spChg chg="add mod">
          <ac:chgData name="Adam Watson" userId="22545eba-4846-4a4a-a7f3-1e79b2f664bb" providerId="ADAL" clId="{676AEE49-D666-46B4-B123-45E5E8AABA81}" dt="2020-03-06T21:18:53.523" v="1811" actId="1076"/>
          <ac:spMkLst>
            <pc:docMk/>
            <pc:sldMk cId="680247811" sldId="380"/>
            <ac:spMk id="12" creationId="{BB44A5F1-5DA5-4208-96DA-AD739ED3DF8F}"/>
          </ac:spMkLst>
        </pc:spChg>
        <pc:picChg chg="del">
          <ac:chgData name="Adam Watson" userId="22545eba-4846-4a4a-a7f3-1e79b2f664bb" providerId="ADAL" clId="{676AEE49-D666-46B4-B123-45E5E8AABA81}" dt="2020-03-05T18:48:44.740" v="662" actId="478"/>
          <ac:picMkLst>
            <pc:docMk/>
            <pc:sldMk cId="680247811" sldId="380"/>
            <ac:picMk id="2" creationId="{33859C13-E5CF-4F5A-B7D8-438A74FA1F1C}"/>
          </ac:picMkLst>
        </pc:picChg>
        <pc:picChg chg="add mod">
          <ac:chgData name="Adam Watson" userId="22545eba-4846-4a4a-a7f3-1e79b2f664bb" providerId="ADAL" clId="{676AEE49-D666-46B4-B123-45E5E8AABA81}" dt="2020-03-06T21:20:48.675" v="1832" actId="1076"/>
          <ac:picMkLst>
            <pc:docMk/>
            <pc:sldMk cId="680247811" sldId="380"/>
            <ac:picMk id="3" creationId="{A2AC6BAF-9FEE-4AFB-A9C3-6DCB61DA6494}"/>
          </ac:picMkLst>
        </pc:picChg>
        <pc:picChg chg="del">
          <ac:chgData name="Adam Watson" userId="22545eba-4846-4a4a-a7f3-1e79b2f664bb" providerId="ADAL" clId="{676AEE49-D666-46B4-B123-45E5E8AABA81}" dt="2020-03-05T18:48:45.589" v="663" actId="478"/>
          <ac:picMkLst>
            <pc:docMk/>
            <pc:sldMk cId="680247811" sldId="380"/>
            <ac:picMk id="10" creationId="{4C2D8C74-C718-4446-AF3D-19CA92ED86D9}"/>
          </ac:picMkLst>
        </pc:picChg>
      </pc:sldChg>
      <pc:sldChg chg="addSp delSp modSp add">
        <pc:chgData name="Adam Watson" userId="22545eba-4846-4a4a-a7f3-1e79b2f664bb" providerId="ADAL" clId="{676AEE49-D666-46B4-B123-45E5E8AABA81}" dt="2020-03-06T21:16:36.840" v="1605" actId="20577"/>
        <pc:sldMkLst>
          <pc:docMk/>
          <pc:sldMk cId="1355880555" sldId="381"/>
        </pc:sldMkLst>
        <pc:spChg chg="add mod">
          <ac:chgData name="Adam Watson" userId="22545eba-4846-4a4a-a7f3-1e79b2f664bb" providerId="ADAL" clId="{676AEE49-D666-46B4-B123-45E5E8AABA81}" dt="2020-03-06T21:16:36.840" v="1605" actId="20577"/>
          <ac:spMkLst>
            <pc:docMk/>
            <pc:sldMk cId="1355880555" sldId="381"/>
            <ac:spMk id="4" creationId="{F541DABA-6F69-4557-8971-4C1F5F20C6F3}"/>
          </ac:spMkLst>
        </pc:spChg>
        <pc:picChg chg="add del mod">
          <ac:chgData name="Adam Watson" userId="22545eba-4846-4a4a-a7f3-1e79b2f664bb" providerId="ADAL" clId="{676AEE49-D666-46B4-B123-45E5E8AABA81}" dt="2020-03-06T20:41:41.655" v="1471" actId="478"/>
          <ac:picMkLst>
            <pc:docMk/>
            <pc:sldMk cId="1355880555" sldId="381"/>
            <ac:picMk id="2" creationId="{7C7D7E49-71E9-4A28-A39C-0E448BD64836}"/>
          </ac:picMkLst>
        </pc:picChg>
        <pc:picChg chg="del">
          <ac:chgData name="Adam Watson" userId="22545eba-4846-4a4a-a7f3-1e79b2f664bb" providerId="ADAL" clId="{676AEE49-D666-46B4-B123-45E5E8AABA81}" dt="2020-03-06T15:18:54.584" v="670" actId="478"/>
          <ac:picMkLst>
            <pc:docMk/>
            <pc:sldMk cId="1355880555" sldId="381"/>
            <ac:picMk id="3" creationId="{A2AC6BAF-9FEE-4AFB-A9C3-6DCB61DA6494}"/>
          </ac:picMkLst>
        </pc:picChg>
        <pc:picChg chg="add mod">
          <ac:chgData name="Adam Watson" userId="22545eba-4846-4a4a-a7f3-1e79b2f664bb" providerId="ADAL" clId="{676AEE49-D666-46B4-B123-45E5E8AABA81}" dt="2020-03-06T21:15:41.812" v="1590" actId="1076"/>
          <ac:picMkLst>
            <pc:docMk/>
            <pc:sldMk cId="1355880555" sldId="381"/>
            <ac:picMk id="5" creationId="{A42EB898-364D-461B-975F-C8285768FB19}"/>
          </ac:picMkLst>
        </pc:picChg>
        <pc:picChg chg="add del mod">
          <ac:chgData name="Adam Watson" userId="22545eba-4846-4a4a-a7f3-1e79b2f664bb" providerId="ADAL" clId="{676AEE49-D666-46B4-B123-45E5E8AABA81}" dt="2020-03-06T15:19:23.304" v="679" actId="478"/>
          <ac:picMkLst>
            <pc:docMk/>
            <pc:sldMk cId="1355880555" sldId="381"/>
            <ac:picMk id="8" creationId="{68E296FF-79FC-4DBD-BDE2-AC65C35BF846}"/>
          </ac:picMkLst>
        </pc:picChg>
      </pc:sldChg>
      <pc:sldChg chg="delSp modSp add ord">
        <pc:chgData name="Adam Watson" userId="22545eba-4846-4a4a-a7f3-1e79b2f664bb" providerId="ADAL" clId="{676AEE49-D666-46B4-B123-45E5E8AABA81}" dt="2020-03-06T21:47:58.809" v="2323" actId="20577"/>
        <pc:sldMkLst>
          <pc:docMk/>
          <pc:sldMk cId="1452772928" sldId="382"/>
        </pc:sldMkLst>
        <pc:spChg chg="mod">
          <ac:chgData name="Adam Watson" userId="22545eba-4846-4a4a-a7f3-1e79b2f664bb" providerId="ADAL" clId="{676AEE49-D666-46B4-B123-45E5E8AABA81}" dt="2020-03-06T15:37:58.444" v="761" actId="20577"/>
          <ac:spMkLst>
            <pc:docMk/>
            <pc:sldMk cId="1452772928" sldId="382"/>
            <ac:spMk id="2" creationId="{D746191A-CFA4-46DF-80F0-772625980CAF}"/>
          </ac:spMkLst>
        </pc:spChg>
        <pc:spChg chg="mod">
          <ac:chgData name="Adam Watson" userId="22545eba-4846-4a4a-a7f3-1e79b2f664bb" providerId="ADAL" clId="{676AEE49-D666-46B4-B123-45E5E8AABA81}" dt="2020-03-06T21:47:58.809" v="2323" actId="20577"/>
          <ac:spMkLst>
            <pc:docMk/>
            <pc:sldMk cId="1452772928" sldId="382"/>
            <ac:spMk id="6" creationId="{693155DD-23B9-46A8-989E-30DA13BA58CC}"/>
          </ac:spMkLst>
        </pc:spChg>
        <pc:picChg chg="del">
          <ac:chgData name="Adam Watson" userId="22545eba-4846-4a4a-a7f3-1e79b2f664bb" providerId="ADAL" clId="{676AEE49-D666-46B4-B123-45E5E8AABA81}" dt="2020-03-06T15:30:03.417" v="726" actId="478"/>
          <ac:picMkLst>
            <pc:docMk/>
            <pc:sldMk cId="1452772928" sldId="382"/>
            <ac:picMk id="3" creationId="{8C77277D-7FD4-4A62-BBEC-2DAFA7671852}"/>
          </ac:picMkLst>
        </pc:picChg>
      </pc:sldChg>
      <pc:sldChg chg="addSp delSp modSp add">
        <pc:chgData name="Adam Watson" userId="22545eba-4846-4a4a-a7f3-1e79b2f664bb" providerId="ADAL" clId="{676AEE49-D666-46B4-B123-45E5E8AABA81}" dt="2020-03-06T21:45:59.142" v="2278" actId="115"/>
        <pc:sldMkLst>
          <pc:docMk/>
          <pc:sldMk cId="3475994272" sldId="383"/>
        </pc:sldMkLst>
        <pc:spChg chg="add mod">
          <ac:chgData name="Adam Watson" userId="22545eba-4846-4a4a-a7f3-1e79b2f664bb" providerId="ADAL" clId="{676AEE49-D666-46B4-B123-45E5E8AABA81}" dt="2020-03-06T21:45:20.287" v="2222" actId="14100"/>
          <ac:spMkLst>
            <pc:docMk/>
            <pc:sldMk cId="3475994272" sldId="383"/>
            <ac:spMk id="2" creationId="{058B5C38-200E-4B14-A538-DB910D67E838}"/>
          </ac:spMkLst>
        </pc:spChg>
        <pc:spChg chg="add mod">
          <ac:chgData name="Adam Watson" userId="22545eba-4846-4a4a-a7f3-1e79b2f664bb" providerId="ADAL" clId="{676AEE49-D666-46B4-B123-45E5E8AABA81}" dt="2020-03-06T21:45:59.142" v="2278" actId="115"/>
          <ac:spMkLst>
            <pc:docMk/>
            <pc:sldMk cId="3475994272" sldId="383"/>
            <ac:spMk id="8" creationId="{FD48CED2-C985-4185-8088-FEFB7A87762F}"/>
          </ac:spMkLst>
        </pc:spChg>
        <pc:spChg chg="del">
          <ac:chgData name="Adam Watson" userId="22545eba-4846-4a4a-a7f3-1e79b2f664bb" providerId="ADAL" clId="{676AEE49-D666-46B4-B123-45E5E8AABA81}" dt="2020-03-06T20:32:48.460" v="1466" actId="478"/>
          <ac:spMkLst>
            <pc:docMk/>
            <pc:sldMk cId="3475994272" sldId="383"/>
            <ac:spMk id="12" creationId="{F1FB183A-74DD-43E9-9417-2A50FFCA7F45}"/>
          </ac:spMkLst>
        </pc:spChg>
        <pc:spChg chg="del">
          <ac:chgData name="Adam Watson" userId="22545eba-4846-4a4a-a7f3-1e79b2f664bb" providerId="ADAL" clId="{676AEE49-D666-46B4-B123-45E5E8AABA81}" dt="2020-03-06T20:33:07.203" v="1470" actId="478"/>
          <ac:spMkLst>
            <pc:docMk/>
            <pc:sldMk cId="3475994272" sldId="383"/>
            <ac:spMk id="13" creationId="{A34D814D-E116-427A-B3EF-BC6D66784E24}"/>
          </ac:spMkLst>
        </pc:spChg>
        <pc:picChg chg="del">
          <ac:chgData name="Adam Watson" userId="22545eba-4846-4a4a-a7f3-1e79b2f664bb" providerId="ADAL" clId="{676AEE49-D666-46B4-B123-45E5E8AABA81}" dt="2020-03-06T20:32:34.068" v="1464" actId="478"/>
          <ac:picMkLst>
            <pc:docMk/>
            <pc:sldMk cId="3475994272" sldId="383"/>
            <ac:picMk id="3" creationId="{5F4955F7-C56D-4F06-8561-86004E475C68}"/>
          </ac:picMkLst>
        </pc:picChg>
        <pc:picChg chg="del">
          <ac:chgData name="Adam Watson" userId="22545eba-4846-4a4a-a7f3-1e79b2f664bb" providerId="ADAL" clId="{676AEE49-D666-46B4-B123-45E5E8AABA81}" dt="2020-03-06T20:32:33.072" v="1462" actId="478"/>
          <ac:picMkLst>
            <pc:docMk/>
            <pc:sldMk cId="3475994272" sldId="383"/>
            <ac:picMk id="4" creationId="{3F32CE40-E107-4083-94E1-DCAC9803C0CD}"/>
          </ac:picMkLst>
        </pc:picChg>
        <pc:picChg chg="del">
          <ac:chgData name="Adam Watson" userId="22545eba-4846-4a4a-a7f3-1e79b2f664bb" providerId="ADAL" clId="{676AEE49-D666-46B4-B123-45E5E8AABA81}" dt="2020-03-06T20:32:33.655" v="1463" actId="478"/>
          <ac:picMkLst>
            <pc:docMk/>
            <pc:sldMk cId="3475994272" sldId="383"/>
            <ac:picMk id="5" creationId="{5B6A5257-09AB-4913-9E0B-C672FD6D17A2}"/>
          </ac:picMkLst>
        </pc:picChg>
        <pc:picChg chg="add mod">
          <ac:chgData name="Adam Watson" userId="22545eba-4846-4a4a-a7f3-1e79b2f664bb" providerId="ADAL" clId="{676AEE49-D666-46B4-B123-45E5E8AABA81}" dt="2020-03-06T21:45:08.351" v="2218" actId="1076"/>
          <ac:picMkLst>
            <pc:docMk/>
            <pc:sldMk cId="3475994272" sldId="383"/>
            <ac:picMk id="10" creationId="{EC5C6A6B-047F-4C76-A210-6CDC09E94A85}"/>
          </ac:picMkLst>
        </pc:picChg>
      </pc:sldChg>
      <pc:sldChg chg="modSp add">
        <pc:chgData name="Adam Watson" userId="22545eba-4846-4a4a-a7f3-1e79b2f664bb" providerId="ADAL" clId="{676AEE49-D666-46B4-B123-45E5E8AABA81}" dt="2020-03-06T21:17:58.099" v="1807" actId="20577"/>
        <pc:sldMkLst>
          <pc:docMk/>
          <pc:sldMk cId="1984348143" sldId="384"/>
        </pc:sldMkLst>
        <pc:spChg chg="mod">
          <ac:chgData name="Adam Watson" userId="22545eba-4846-4a4a-a7f3-1e79b2f664bb" providerId="ADAL" clId="{676AEE49-D666-46B4-B123-45E5E8AABA81}" dt="2020-03-06T21:17:58.099" v="1807" actId="20577"/>
          <ac:spMkLst>
            <pc:docMk/>
            <pc:sldMk cId="1984348143" sldId="384"/>
            <ac:spMk id="4" creationId="{F541DABA-6F69-4557-8971-4C1F5F20C6F3}"/>
          </ac:spMkLst>
        </pc:spChg>
      </pc:sldChg>
      <pc:sldChg chg="addSp delSp modSp add ord">
        <pc:chgData name="Adam Watson" userId="22545eba-4846-4a4a-a7f3-1e79b2f664bb" providerId="ADAL" clId="{676AEE49-D666-46B4-B123-45E5E8AABA81}" dt="2020-03-06T21:20:25.275" v="1831" actId="1076"/>
        <pc:sldMkLst>
          <pc:docMk/>
          <pc:sldMk cId="4076878301" sldId="385"/>
        </pc:sldMkLst>
        <pc:spChg chg="add mod">
          <ac:chgData name="Adam Watson" userId="22545eba-4846-4a4a-a7f3-1e79b2f664bb" providerId="ADAL" clId="{676AEE49-D666-46B4-B123-45E5E8AABA81}" dt="2020-03-06T21:19:18.339" v="1815" actId="1076"/>
          <ac:spMkLst>
            <pc:docMk/>
            <pc:sldMk cId="4076878301" sldId="385"/>
            <ac:spMk id="2" creationId="{B2499829-F511-4E99-8971-CCB8BFBC0A18}"/>
          </ac:spMkLst>
        </pc:spChg>
        <pc:spChg chg="del">
          <ac:chgData name="Adam Watson" userId="22545eba-4846-4a4a-a7f3-1e79b2f664bb" providerId="ADAL" clId="{676AEE49-D666-46B4-B123-45E5E8AABA81}" dt="2020-03-06T21:19:10.307" v="1812" actId="478"/>
          <ac:spMkLst>
            <pc:docMk/>
            <pc:sldMk cId="4076878301" sldId="385"/>
            <ac:spMk id="4" creationId="{F541DABA-6F69-4557-8971-4C1F5F20C6F3}"/>
          </ac:spMkLst>
        </pc:spChg>
        <pc:picChg chg="mod">
          <ac:chgData name="Adam Watson" userId="22545eba-4846-4a4a-a7f3-1e79b2f664bb" providerId="ADAL" clId="{676AEE49-D666-46B4-B123-45E5E8AABA81}" dt="2020-03-06T21:20:12.394" v="1824" actId="14100"/>
          <ac:picMkLst>
            <pc:docMk/>
            <pc:sldMk cId="4076878301" sldId="385"/>
            <ac:picMk id="5" creationId="{A42EB898-364D-461B-975F-C8285768FB19}"/>
          </ac:picMkLst>
        </pc:picChg>
        <pc:picChg chg="add mod">
          <ac:chgData name="Adam Watson" userId="22545eba-4846-4a4a-a7f3-1e79b2f664bb" providerId="ADAL" clId="{676AEE49-D666-46B4-B123-45E5E8AABA81}" dt="2020-03-06T21:20:25.275" v="1831" actId="1076"/>
          <ac:picMkLst>
            <pc:docMk/>
            <pc:sldMk cId="4076878301" sldId="385"/>
            <ac:picMk id="8" creationId="{79663098-98C4-46E8-9CD5-B3C2B87D1B0D}"/>
          </ac:picMkLst>
        </pc:picChg>
      </pc:sldChg>
      <pc:sldChg chg="addSp delSp modSp add">
        <pc:chgData name="Adam Watson" userId="22545eba-4846-4a4a-a7f3-1e79b2f664bb" providerId="ADAL" clId="{676AEE49-D666-46B4-B123-45E5E8AABA81}" dt="2020-03-06T21:24:39.332" v="1942" actId="1076"/>
        <pc:sldMkLst>
          <pc:docMk/>
          <pc:sldMk cId="1898880948" sldId="386"/>
        </pc:sldMkLst>
        <pc:spChg chg="mod">
          <ac:chgData name="Adam Watson" userId="22545eba-4846-4a4a-a7f3-1e79b2f664bb" providerId="ADAL" clId="{676AEE49-D666-46B4-B123-45E5E8AABA81}" dt="2020-03-06T21:24:38.803" v="1941" actId="1076"/>
          <ac:spMkLst>
            <pc:docMk/>
            <pc:sldMk cId="1898880948" sldId="386"/>
            <ac:spMk id="2" creationId="{B2499829-F511-4E99-8971-CCB8BFBC0A18}"/>
          </ac:spMkLst>
        </pc:spChg>
        <pc:spChg chg="add mod">
          <ac:chgData name="Adam Watson" userId="22545eba-4846-4a4a-a7f3-1e79b2f664bb" providerId="ADAL" clId="{676AEE49-D666-46B4-B123-45E5E8AABA81}" dt="2020-03-06T21:24:39.332" v="1942" actId="1076"/>
          <ac:spMkLst>
            <pc:docMk/>
            <pc:sldMk cId="1898880948" sldId="386"/>
            <ac:spMk id="9" creationId="{5FD72596-DA6A-4D16-AEC9-F6ECFEB6C0F5}"/>
          </ac:spMkLst>
        </pc:spChg>
        <pc:picChg chg="add del mod">
          <ac:chgData name="Adam Watson" userId="22545eba-4846-4a4a-a7f3-1e79b2f664bb" providerId="ADAL" clId="{676AEE49-D666-46B4-B123-45E5E8AABA81}" dt="2020-03-06T21:24:31.770" v="1938" actId="478"/>
          <ac:picMkLst>
            <pc:docMk/>
            <pc:sldMk cId="1898880948" sldId="386"/>
            <ac:picMk id="3" creationId="{CCB957B0-1144-4242-9569-F9B975D415A0}"/>
          </ac:picMkLst>
        </pc:picChg>
        <pc:picChg chg="del">
          <ac:chgData name="Adam Watson" userId="22545eba-4846-4a4a-a7f3-1e79b2f664bb" providerId="ADAL" clId="{676AEE49-D666-46B4-B123-45E5E8AABA81}" dt="2020-03-06T21:21:17.285" v="1835" actId="478"/>
          <ac:picMkLst>
            <pc:docMk/>
            <pc:sldMk cId="1898880948" sldId="386"/>
            <ac:picMk id="5" creationId="{A42EB898-364D-461B-975F-C8285768FB19}"/>
          </ac:picMkLst>
        </pc:picChg>
        <pc:picChg chg="del">
          <ac:chgData name="Adam Watson" userId="22545eba-4846-4a4a-a7f3-1e79b2f664bb" providerId="ADAL" clId="{676AEE49-D666-46B4-B123-45E5E8AABA81}" dt="2020-03-06T21:21:16.645" v="1834" actId="478"/>
          <ac:picMkLst>
            <pc:docMk/>
            <pc:sldMk cId="1898880948" sldId="386"/>
            <ac:picMk id="8" creationId="{79663098-98C4-46E8-9CD5-B3C2B87D1B0D}"/>
          </ac:picMkLst>
        </pc:picChg>
        <pc:picChg chg="add del">
          <ac:chgData name="Adam Watson" userId="22545eba-4846-4a4a-a7f3-1e79b2f664bb" providerId="ADAL" clId="{676AEE49-D666-46B4-B123-45E5E8AABA81}" dt="2020-03-06T21:24:10.808" v="1931" actId="478"/>
          <ac:picMkLst>
            <pc:docMk/>
            <pc:sldMk cId="1898880948" sldId="386"/>
            <ac:picMk id="10" creationId="{85A98AF8-4976-457D-96B2-C1CD15553E69}"/>
          </ac:picMkLst>
        </pc:picChg>
      </pc:sldChg>
      <pc:sldChg chg="delSp modSp add">
        <pc:chgData name="Adam Watson" userId="22545eba-4846-4a4a-a7f3-1e79b2f664bb" providerId="ADAL" clId="{676AEE49-D666-46B4-B123-45E5E8AABA81}" dt="2020-03-06T21:24:29.315" v="1937" actId="1076"/>
        <pc:sldMkLst>
          <pc:docMk/>
          <pc:sldMk cId="3594943874" sldId="387"/>
        </pc:sldMkLst>
        <pc:spChg chg="del">
          <ac:chgData name="Adam Watson" userId="22545eba-4846-4a4a-a7f3-1e79b2f664bb" providerId="ADAL" clId="{676AEE49-D666-46B4-B123-45E5E8AABA81}" dt="2020-03-06T21:24:15.597" v="1933" actId="478"/>
          <ac:spMkLst>
            <pc:docMk/>
            <pc:sldMk cId="3594943874" sldId="387"/>
            <ac:spMk id="2" creationId="{B2499829-F511-4E99-8971-CCB8BFBC0A18}"/>
          </ac:spMkLst>
        </pc:spChg>
        <pc:spChg chg="del">
          <ac:chgData name="Adam Watson" userId="22545eba-4846-4a4a-a7f3-1e79b2f664bb" providerId="ADAL" clId="{676AEE49-D666-46B4-B123-45E5E8AABA81}" dt="2020-03-06T21:24:13.884" v="1932" actId="478"/>
          <ac:spMkLst>
            <pc:docMk/>
            <pc:sldMk cId="3594943874" sldId="387"/>
            <ac:spMk id="9" creationId="{5FD72596-DA6A-4D16-AEC9-F6ECFEB6C0F5}"/>
          </ac:spMkLst>
        </pc:spChg>
        <pc:picChg chg="mod">
          <ac:chgData name="Adam Watson" userId="22545eba-4846-4a4a-a7f3-1e79b2f664bb" providerId="ADAL" clId="{676AEE49-D666-46B4-B123-45E5E8AABA81}" dt="2020-03-06T21:24:29.315" v="1937" actId="1076"/>
          <ac:picMkLst>
            <pc:docMk/>
            <pc:sldMk cId="3594943874" sldId="387"/>
            <ac:picMk id="3" creationId="{CCB957B0-1144-4242-9569-F9B975D415A0}"/>
          </ac:picMkLst>
        </pc:picChg>
        <pc:picChg chg="del">
          <ac:chgData name="Adam Watson" userId="22545eba-4846-4a4a-a7f3-1e79b2f664bb" providerId="ADAL" clId="{676AEE49-D666-46B4-B123-45E5E8AABA81}" dt="2020-03-06T21:24:08.495" v="1930" actId="478"/>
          <ac:picMkLst>
            <pc:docMk/>
            <pc:sldMk cId="3594943874" sldId="387"/>
            <ac:picMk id="10" creationId="{85A98AF8-4976-457D-96B2-C1CD15553E69}"/>
          </ac:picMkLst>
        </pc:picChg>
      </pc:sldChg>
      <pc:sldChg chg="delSp add">
        <pc:chgData name="Adam Watson" userId="22545eba-4846-4a4a-a7f3-1e79b2f664bb" providerId="ADAL" clId="{676AEE49-D666-46B4-B123-45E5E8AABA81}" dt="2020-03-06T21:34:51.058" v="2096" actId="478"/>
        <pc:sldMkLst>
          <pc:docMk/>
          <pc:sldMk cId="1317239378" sldId="388"/>
        </pc:sldMkLst>
        <pc:graphicFrameChg chg="del">
          <ac:chgData name="Adam Watson" userId="22545eba-4846-4a4a-a7f3-1e79b2f664bb" providerId="ADAL" clId="{676AEE49-D666-46B4-B123-45E5E8AABA81}" dt="2020-03-06T21:33:53.824" v="2094" actId="478"/>
          <ac:graphicFrameMkLst>
            <pc:docMk/>
            <pc:sldMk cId="1317239378" sldId="388"/>
            <ac:graphicFrameMk id="3" creationId="{B242B356-7843-4EED-B6AB-96948B552F03}"/>
          </ac:graphicFrameMkLst>
        </pc:graphicFrameChg>
        <pc:graphicFrameChg chg="del">
          <ac:chgData name="Adam Watson" userId="22545eba-4846-4a4a-a7f3-1e79b2f664bb" providerId="ADAL" clId="{676AEE49-D666-46B4-B123-45E5E8AABA81}" dt="2020-03-06T21:34:51.058" v="2096" actId="478"/>
          <ac:graphicFrameMkLst>
            <pc:docMk/>
            <pc:sldMk cId="1317239378" sldId="388"/>
            <ac:graphicFrameMk id="9" creationId="{85E35FCB-7DB0-4D20-B812-B65F12E5F270}"/>
          </ac:graphicFrameMkLst>
        </pc:graphicFrameChg>
        <pc:graphicFrameChg chg="del">
          <ac:chgData name="Adam Watson" userId="22545eba-4846-4a4a-a7f3-1e79b2f664bb" providerId="ADAL" clId="{676AEE49-D666-46B4-B123-45E5E8AABA81}" dt="2020-03-06T21:34:51.058" v="2096" actId="478"/>
          <ac:graphicFrameMkLst>
            <pc:docMk/>
            <pc:sldMk cId="1317239378" sldId="388"/>
            <ac:graphicFrameMk id="12" creationId="{4C3067A0-2929-40B1-AAE9-E088DFA930EA}"/>
          </ac:graphicFrameMkLst>
        </pc:graphicFrameChg>
        <pc:graphicFrameChg chg="del">
          <ac:chgData name="Adam Watson" userId="22545eba-4846-4a4a-a7f3-1e79b2f664bb" providerId="ADAL" clId="{676AEE49-D666-46B4-B123-45E5E8AABA81}" dt="2020-03-06T21:34:51.058" v="2096" actId="478"/>
          <ac:graphicFrameMkLst>
            <pc:docMk/>
            <pc:sldMk cId="1317239378" sldId="388"/>
            <ac:graphicFrameMk id="14" creationId="{FAEB7B9E-38C1-4CFA-85C6-EA3E412EF12A}"/>
          </ac:graphicFrameMkLst>
        </pc:graphicFrameChg>
      </pc:sldChg>
      <pc:sldChg chg="delSp add">
        <pc:chgData name="Adam Watson" userId="22545eba-4846-4a4a-a7f3-1e79b2f664bb" providerId="ADAL" clId="{676AEE49-D666-46B4-B123-45E5E8AABA81}" dt="2020-03-06T21:35:00.458" v="2097" actId="478"/>
        <pc:sldMkLst>
          <pc:docMk/>
          <pc:sldMk cId="2382183621" sldId="389"/>
        </pc:sldMkLst>
        <pc:graphicFrameChg chg="del">
          <ac:chgData name="Adam Watson" userId="22545eba-4846-4a4a-a7f3-1e79b2f664bb" providerId="ADAL" clId="{676AEE49-D666-46B4-B123-45E5E8AABA81}" dt="2020-03-06T21:35:00.458" v="2097" actId="478"/>
          <ac:graphicFrameMkLst>
            <pc:docMk/>
            <pc:sldMk cId="2382183621" sldId="389"/>
            <ac:graphicFrameMk id="10" creationId="{B6B00BDE-0CF6-4E41-9731-4406FA859F2D}"/>
          </ac:graphicFrameMkLst>
        </pc:graphicFrameChg>
        <pc:graphicFrameChg chg="del">
          <ac:chgData name="Adam Watson" userId="22545eba-4846-4a4a-a7f3-1e79b2f664bb" providerId="ADAL" clId="{676AEE49-D666-46B4-B123-45E5E8AABA81}" dt="2020-03-06T21:35:00.458" v="2097" actId="478"/>
          <ac:graphicFrameMkLst>
            <pc:docMk/>
            <pc:sldMk cId="2382183621" sldId="389"/>
            <ac:graphicFrameMk id="11" creationId="{CE6BF215-E54A-45E7-BA0A-74C526369224}"/>
          </ac:graphicFrameMkLst>
        </pc:graphicFrameChg>
        <pc:graphicFrameChg chg="del">
          <ac:chgData name="Adam Watson" userId="22545eba-4846-4a4a-a7f3-1e79b2f664bb" providerId="ADAL" clId="{676AEE49-D666-46B4-B123-45E5E8AABA81}" dt="2020-03-06T21:35:00.458" v="2097" actId="478"/>
          <ac:graphicFrameMkLst>
            <pc:docMk/>
            <pc:sldMk cId="2382183621" sldId="389"/>
            <ac:graphicFrameMk id="13" creationId="{19344949-7BE3-4B5B-A095-BD22F34C4C6D}"/>
          </ac:graphicFrameMkLst>
        </pc:graphicFrameChg>
      </pc:sldChg>
    </pc:docChg>
  </pc:docChgLst>
  <pc:docChgLst>
    <pc:chgData name="Adam Watson" userId="22545eba-4846-4a4a-a7f3-1e79b2f664bb" providerId="ADAL" clId="{435C74B3-CAAF-4CAA-A1CB-DD6467F80321}"/>
    <pc:docChg chg="undo redo custSel addSld delSld modSld sldOrd">
      <pc:chgData name="Adam Watson" userId="22545eba-4846-4a4a-a7f3-1e79b2f664bb" providerId="ADAL" clId="{435C74B3-CAAF-4CAA-A1CB-DD6467F80321}" dt="2020-03-09T16:18:08.253" v="5332" actId="20577"/>
      <pc:docMkLst>
        <pc:docMk/>
      </pc:docMkLst>
      <pc:sldChg chg="modSp">
        <pc:chgData name="Adam Watson" userId="22545eba-4846-4a4a-a7f3-1e79b2f664bb" providerId="ADAL" clId="{435C74B3-CAAF-4CAA-A1CB-DD6467F80321}" dt="2020-03-09T16:08:09.233" v="5014" actId="20577"/>
        <pc:sldMkLst>
          <pc:docMk/>
          <pc:sldMk cId="3319209182" sldId="256"/>
        </pc:sldMkLst>
        <pc:spChg chg="mod">
          <ac:chgData name="Adam Watson" userId="22545eba-4846-4a4a-a7f3-1e79b2f664bb" providerId="ADAL" clId="{435C74B3-CAAF-4CAA-A1CB-DD6467F80321}" dt="2020-03-09T16:08:09.233" v="5014" actId="20577"/>
          <ac:spMkLst>
            <pc:docMk/>
            <pc:sldMk cId="3319209182" sldId="256"/>
            <ac:spMk id="21" creationId="{C0A1A4F6-9E92-476C-8672-E00A8FF8473D}"/>
          </ac:spMkLst>
        </pc:spChg>
      </pc:sldChg>
      <pc:sldChg chg="del">
        <pc:chgData name="Adam Watson" userId="22545eba-4846-4a4a-a7f3-1e79b2f664bb" providerId="ADAL" clId="{435C74B3-CAAF-4CAA-A1CB-DD6467F80321}" dt="2020-03-07T21:15:18.632" v="1754" actId="2696"/>
        <pc:sldMkLst>
          <pc:docMk/>
          <pc:sldMk cId="3302198390" sldId="369"/>
        </pc:sldMkLst>
      </pc:sldChg>
      <pc:sldChg chg="delSp modSp modNotesTx">
        <pc:chgData name="Adam Watson" userId="22545eba-4846-4a4a-a7f3-1e79b2f664bb" providerId="ADAL" clId="{435C74B3-CAAF-4CAA-A1CB-DD6467F80321}" dt="2020-03-09T15:43:57.301" v="4796" actId="14100"/>
        <pc:sldMkLst>
          <pc:docMk/>
          <pc:sldMk cId="1609697361" sldId="370"/>
        </pc:sldMkLst>
        <pc:spChg chg="del mod">
          <ac:chgData name="Adam Watson" userId="22545eba-4846-4a4a-a7f3-1e79b2f664bb" providerId="ADAL" clId="{435C74B3-CAAF-4CAA-A1CB-DD6467F80321}" dt="2020-03-09T15:42:49.406" v="4748"/>
          <ac:spMkLst>
            <pc:docMk/>
            <pc:sldMk cId="1609697361" sldId="370"/>
            <ac:spMk id="12" creationId="{F1FB183A-74DD-43E9-9417-2A50FFCA7F45}"/>
          </ac:spMkLst>
        </pc:spChg>
        <pc:spChg chg="mod">
          <ac:chgData name="Adam Watson" userId="22545eba-4846-4a4a-a7f3-1e79b2f664bb" providerId="ADAL" clId="{435C74B3-CAAF-4CAA-A1CB-DD6467F80321}" dt="2020-03-09T15:43:57.301" v="4796" actId="14100"/>
          <ac:spMkLst>
            <pc:docMk/>
            <pc:sldMk cId="1609697361" sldId="370"/>
            <ac:spMk id="13" creationId="{A34D814D-E116-427A-B3EF-BC6D66784E24}"/>
          </ac:spMkLst>
        </pc:spChg>
        <pc:spChg chg="del mod">
          <ac:chgData name="Adam Watson" userId="22545eba-4846-4a4a-a7f3-1e79b2f664bb" providerId="ADAL" clId="{435C74B3-CAAF-4CAA-A1CB-DD6467F80321}" dt="2020-03-09T15:43:26.170" v="4787"/>
          <ac:spMkLst>
            <pc:docMk/>
            <pc:sldMk cId="1609697361" sldId="370"/>
            <ac:spMk id="14" creationId="{A261F9DB-E0DF-41E0-946E-3626318999CD}"/>
          </ac:spMkLst>
        </pc:spChg>
        <pc:picChg chg="mod">
          <ac:chgData name="Adam Watson" userId="22545eba-4846-4a4a-a7f3-1e79b2f664bb" providerId="ADAL" clId="{435C74B3-CAAF-4CAA-A1CB-DD6467F80321}" dt="2020-03-09T15:43:52.442" v="4795" actId="1076"/>
          <ac:picMkLst>
            <pc:docMk/>
            <pc:sldMk cId="1609697361" sldId="370"/>
            <ac:picMk id="3" creationId="{5F4955F7-C56D-4F06-8561-86004E475C68}"/>
          </ac:picMkLst>
        </pc:picChg>
        <pc:picChg chg="del">
          <ac:chgData name="Adam Watson" userId="22545eba-4846-4a4a-a7f3-1e79b2f664bb" providerId="ADAL" clId="{435C74B3-CAAF-4CAA-A1CB-DD6467F80321}" dt="2020-03-09T15:38:52.429" v="4584" actId="478"/>
          <ac:picMkLst>
            <pc:docMk/>
            <pc:sldMk cId="1609697361" sldId="370"/>
            <ac:picMk id="4" creationId="{3F32CE40-E107-4083-94E1-DCAC9803C0CD}"/>
          </ac:picMkLst>
        </pc:picChg>
        <pc:picChg chg="del">
          <ac:chgData name="Adam Watson" userId="22545eba-4846-4a4a-a7f3-1e79b2f664bb" providerId="ADAL" clId="{435C74B3-CAAF-4CAA-A1CB-DD6467F80321}" dt="2020-03-09T15:38:36.838" v="4578"/>
          <ac:picMkLst>
            <pc:docMk/>
            <pc:sldMk cId="1609697361" sldId="370"/>
            <ac:picMk id="5" creationId="{5B6A5257-09AB-4913-9E0B-C672FD6D17A2}"/>
          </ac:picMkLst>
        </pc:picChg>
      </pc:sldChg>
      <pc:sldChg chg="modSp">
        <pc:chgData name="Adam Watson" userId="22545eba-4846-4a4a-a7f3-1e79b2f664bb" providerId="ADAL" clId="{435C74B3-CAAF-4CAA-A1CB-DD6467F80321}" dt="2020-03-09T13:35:17.105" v="2240" actId="14100"/>
        <pc:sldMkLst>
          <pc:docMk/>
          <pc:sldMk cId="1908900666" sldId="374"/>
        </pc:sldMkLst>
        <pc:spChg chg="mod">
          <ac:chgData name="Adam Watson" userId="22545eba-4846-4a4a-a7f3-1e79b2f664bb" providerId="ADAL" clId="{435C74B3-CAAF-4CAA-A1CB-DD6467F80321}" dt="2020-03-09T13:35:17.105" v="2240" actId="14100"/>
          <ac:spMkLst>
            <pc:docMk/>
            <pc:sldMk cId="1908900666" sldId="374"/>
            <ac:spMk id="6" creationId="{693155DD-23B9-46A8-989E-30DA13BA58CC}"/>
          </ac:spMkLst>
        </pc:spChg>
      </pc:sldChg>
      <pc:sldChg chg="addSp delSp modSp">
        <pc:chgData name="Adam Watson" userId="22545eba-4846-4a4a-a7f3-1e79b2f664bb" providerId="ADAL" clId="{435C74B3-CAAF-4CAA-A1CB-DD6467F80321}" dt="2020-03-09T16:13:11.840" v="5082" actId="1076"/>
        <pc:sldMkLst>
          <pc:docMk/>
          <pc:sldMk cId="227842449" sldId="375"/>
        </pc:sldMkLst>
        <pc:spChg chg="mod">
          <ac:chgData name="Adam Watson" userId="22545eba-4846-4a4a-a7f3-1e79b2f664bb" providerId="ADAL" clId="{435C74B3-CAAF-4CAA-A1CB-DD6467F80321}" dt="2020-03-07T20:55:38.717" v="892" actId="1076"/>
          <ac:spMkLst>
            <pc:docMk/>
            <pc:sldMk cId="227842449" sldId="375"/>
            <ac:spMk id="2" creationId="{C25BBB55-87CC-4083-8802-9EF2A23EFD0E}"/>
          </ac:spMkLst>
        </pc:spChg>
        <pc:spChg chg="del mod">
          <ac:chgData name="Adam Watson" userId="22545eba-4846-4a4a-a7f3-1e79b2f664bb" providerId="ADAL" clId="{435C74B3-CAAF-4CAA-A1CB-DD6467F80321}" dt="2020-03-07T20:51:17.776" v="851" actId="478"/>
          <ac:spMkLst>
            <pc:docMk/>
            <pc:sldMk cId="227842449" sldId="375"/>
            <ac:spMk id="5" creationId="{9E357DA5-7BB1-4A97-89B2-A972868979BD}"/>
          </ac:spMkLst>
        </pc:spChg>
        <pc:spChg chg="add del mod">
          <ac:chgData name="Adam Watson" userId="22545eba-4846-4a4a-a7f3-1e79b2f664bb" providerId="ADAL" clId="{435C74B3-CAAF-4CAA-A1CB-DD6467F80321}" dt="2020-03-07T20:51:15.118" v="850" actId="478"/>
          <ac:spMkLst>
            <pc:docMk/>
            <pc:sldMk cId="227842449" sldId="375"/>
            <ac:spMk id="6" creationId="{5923D290-3ADE-482D-95B6-D90CCB7458C1}"/>
          </ac:spMkLst>
        </pc:spChg>
        <pc:spChg chg="add del mod">
          <ac:chgData name="Adam Watson" userId="22545eba-4846-4a4a-a7f3-1e79b2f664bb" providerId="ADAL" clId="{435C74B3-CAAF-4CAA-A1CB-DD6467F80321}" dt="2020-03-07T20:51:22.924" v="852" actId="478"/>
          <ac:spMkLst>
            <pc:docMk/>
            <pc:sldMk cId="227842449" sldId="375"/>
            <ac:spMk id="7" creationId="{2B5EF114-8D02-43AA-BA8B-9A1FFDC97BB8}"/>
          </ac:spMkLst>
        </pc:spChg>
        <pc:spChg chg="add del mod">
          <ac:chgData name="Adam Watson" userId="22545eba-4846-4a4a-a7f3-1e79b2f664bb" providerId="ADAL" clId="{435C74B3-CAAF-4CAA-A1CB-DD6467F80321}" dt="2020-03-07T21:01:35.479" v="1188" actId="478"/>
          <ac:spMkLst>
            <pc:docMk/>
            <pc:sldMk cId="227842449" sldId="375"/>
            <ac:spMk id="10" creationId="{F98DD64D-7497-4F72-AC60-B919E5C23BDA}"/>
          </ac:spMkLst>
        </pc:spChg>
        <pc:spChg chg="add mod">
          <ac:chgData name="Adam Watson" userId="22545eba-4846-4a4a-a7f3-1e79b2f664bb" providerId="ADAL" clId="{435C74B3-CAAF-4CAA-A1CB-DD6467F80321}" dt="2020-03-09T16:13:11.840" v="5082" actId="1076"/>
          <ac:spMkLst>
            <pc:docMk/>
            <pc:sldMk cId="227842449" sldId="375"/>
            <ac:spMk id="11" creationId="{703CC4CB-111A-4C49-BAFC-C4FB8A965267}"/>
          </ac:spMkLst>
        </pc:spChg>
        <pc:spChg chg="add mod">
          <ac:chgData name="Adam Watson" userId="22545eba-4846-4a4a-a7f3-1e79b2f664bb" providerId="ADAL" clId="{435C74B3-CAAF-4CAA-A1CB-DD6467F80321}" dt="2020-03-09T16:13:08.888" v="5081" actId="1076"/>
          <ac:spMkLst>
            <pc:docMk/>
            <pc:sldMk cId="227842449" sldId="375"/>
            <ac:spMk id="12" creationId="{8DAED85C-22ED-4BEA-A429-A7B8426C31B2}"/>
          </ac:spMkLst>
        </pc:spChg>
        <pc:spChg chg="add mod">
          <ac:chgData name="Adam Watson" userId="22545eba-4846-4a4a-a7f3-1e79b2f664bb" providerId="ADAL" clId="{435C74B3-CAAF-4CAA-A1CB-DD6467F80321}" dt="2020-03-09T16:13:03.816" v="5079" actId="1076"/>
          <ac:spMkLst>
            <pc:docMk/>
            <pc:sldMk cId="227842449" sldId="375"/>
            <ac:spMk id="13" creationId="{970EA9F1-1B3E-4831-9329-51A3701F7744}"/>
          </ac:spMkLst>
        </pc:spChg>
        <pc:spChg chg="add del mod">
          <ac:chgData name="Adam Watson" userId="22545eba-4846-4a4a-a7f3-1e79b2f664bb" providerId="ADAL" clId="{435C74B3-CAAF-4CAA-A1CB-DD6467F80321}" dt="2020-03-09T16:13:01.114" v="5078" actId="478"/>
          <ac:spMkLst>
            <pc:docMk/>
            <pc:sldMk cId="227842449" sldId="375"/>
            <ac:spMk id="14" creationId="{A3BE969B-9BEB-437F-9B63-01BA619BF2D5}"/>
          </ac:spMkLst>
        </pc:spChg>
        <pc:spChg chg="add mod">
          <ac:chgData name="Adam Watson" userId="22545eba-4846-4a4a-a7f3-1e79b2f664bb" providerId="ADAL" clId="{435C74B3-CAAF-4CAA-A1CB-DD6467F80321}" dt="2020-03-09T16:13:06.232" v="5080" actId="1076"/>
          <ac:spMkLst>
            <pc:docMk/>
            <pc:sldMk cId="227842449" sldId="375"/>
            <ac:spMk id="15" creationId="{A2CE8A05-C47C-4CC1-8E5F-9373C89E32CC}"/>
          </ac:spMkLst>
        </pc:spChg>
        <pc:graphicFrameChg chg="del mod modGraphic">
          <ac:chgData name="Adam Watson" userId="22545eba-4846-4a4a-a7f3-1e79b2f664bb" providerId="ADAL" clId="{435C74B3-CAAF-4CAA-A1CB-DD6467F80321}" dt="2020-03-07T20:57:11.809" v="1011" actId="478"/>
          <ac:graphicFrameMkLst>
            <pc:docMk/>
            <pc:sldMk cId="227842449" sldId="375"/>
            <ac:graphicFrameMk id="3" creationId="{B242B356-7843-4EED-B6AB-96948B552F03}"/>
          </ac:graphicFrameMkLst>
        </pc:graphicFrameChg>
        <pc:graphicFrameChg chg="add del">
          <ac:chgData name="Adam Watson" userId="22545eba-4846-4a4a-a7f3-1e79b2f664bb" providerId="ADAL" clId="{435C74B3-CAAF-4CAA-A1CB-DD6467F80321}" dt="2020-03-07T20:41:12.598" v="534"/>
          <ac:graphicFrameMkLst>
            <pc:docMk/>
            <pc:sldMk cId="227842449" sldId="375"/>
            <ac:graphicFrameMk id="8" creationId="{82FF5782-A59C-4DDA-8B67-D90CE53CC892}"/>
          </ac:graphicFrameMkLst>
        </pc:graphicFrameChg>
        <pc:graphicFrameChg chg="add mod">
          <ac:chgData name="Adam Watson" userId="22545eba-4846-4a4a-a7f3-1e79b2f664bb" providerId="ADAL" clId="{435C74B3-CAAF-4CAA-A1CB-DD6467F80321}" dt="2020-03-09T16:12:55.391" v="5077" actId="478"/>
          <ac:graphicFrameMkLst>
            <pc:docMk/>
            <pc:sldMk cId="227842449" sldId="375"/>
            <ac:graphicFrameMk id="9" creationId="{EDD3005C-20F9-4672-940F-95BDD6DC3D54}"/>
          </ac:graphicFrameMkLst>
        </pc:graphicFrameChg>
      </pc:sldChg>
      <pc:sldChg chg="addSp delSp modSp">
        <pc:chgData name="Adam Watson" userId="22545eba-4846-4a4a-a7f3-1e79b2f664bb" providerId="ADAL" clId="{435C74B3-CAAF-4CAA-A1CB-DD6467F80321}" dt="2020-03-09T14:33:46.653" v="3160" actId="1076"/>
        <pc:sldMkLst>
          <pc:docMk/>
          <pc:sldMk cId="4162417435" sldId="376"/>
        </pc:sldMkLst>
        <pc:spChg chg="add mod">
          <ac:chgData name="Adam Watson" userId="22545eba-4846-4a4a-a7f3-1e79b2f664bb" providerId="ADAL" clId="{435C74B3-CAAF-4CAA-A1CB-DD6467F80321}" dt="2020-03-09T14:30:36.270" v="3152" actId="1076"/>
          <ac:spMkLst>
            <pc:docMk/>
            <pc:sldMk cId="4162417435" sldId="376"/>
            <ac:spMk id="2" creationId="{D683B5DF-320D-4934-A448-0FD5AD69F903}"/>
          </ac:spMkLst>
        </pc:spChg>
        <pc:spChg chg="del">
          <ac:chgData name="Adam Watson" userId="22545eba-4846-4a4a-a7f3-1e79b2f664bb" providerId="ADAL" clId="{435C74B3-CAAF-4CAA-A1CB-DD6467F80321}" dt="2020-03-09T14:30:28.546" v="3149" actId="478"/>
          <ac:spMkLst>
            <pc:docMk/>
            <pc:sldMk cId="4162417435" sldId="376"/>
            <ac:spMk id="3" creationId="{DD43F0AF-24F6-4E38-88D8-3CB92A9BB579}"/>
          </ac:spMkLst>
        </pc:spChg>
        <pc:spChg chg="add del mod">
          <ac:chgData name="Adam Watson" userId="22545eba-4846-4a4a-a7f3-1e79b2f664bb" providerId="ADAL" clId="{435C74B3-CAAF-4CAA-A1CB-DD6467F80321}" dt="2020-03-09T14:30:31.620" v="3150" actId="478"/>
          <ac:spMkLst>
            <pc:docMk/>
            <pc:sldMk cId="4162417435" sldId="376"/>
            <ac:spMk id="5" creationId="{6B1A2077-2CE9-4D95-AD96-384FA47342BA}"/>
          </ac:spMkLst>
        </pc:spChg>
        <pc:spChg chg="mod">
          <ac:chgData name="Adam Watson" userId="22545eba-4846-4a4a-a7f3-1e79b2f664bb" providerId="ADAL" clId="{435C74B3-CAAF-4CAA-A1CB-DD6467F80321}" dt="2020-03-09T14:29:57.596" v="3125" actId="20577"/>
          <ac:spMkLst>
            <pc:docMk/>
            <pc:sldMk cId="4162417435" sldId="376"/>
            <ac:spMk id="6" creationId="{14BD0469-B6F0-4A0A-9040-290376276A1E}"/>
          </ac:spMkLst>
        </pc:spChg>
        <pc:picChg chg="add mod">
          <ac:chgData name="Adam Watson" userId="22545eba-4846-4a4a-a7f3-1e79b2f664bb" providerId="ADAL" clId="{435C74B3-CAAF-4CAA-A1CB-DD6467F80321}" dt="2020-03-09T14:33:46.653" v="3160" actId="1076"/>
          <ac:picMkLst>
            <pc:docMk/>
            <pc:sldMk cId="4162417435" sldId="376"/>
            <ac:picMk id="8" creationId="{9E27029D-B9CF-431D-B44B-CA3382F5E2F2}"/>
          </ac:picMkLst>
        </pc:picChg>
        <pc:picChg chg="del mod">
          <ac:chgData name="Adam Watson" userId="22545eba-4846-4a4a-a7f3-1e79b2f664bb" providerId="ADAL" clId="{435C74B3-CAAF-4CAA-A1CB-DD6467F80321}" dt="2020-03-09T14:30:45.234" v="3153" actId="478"/>
          <ac:picMkLst>
            <pc:docMk/>
            <pc:sldMk cId="4162417435" sldId="376"/>
            <ac:picMk id="9" creationId="{DD68E139-D705-4388-9FC0-DEEA02EE53AA}"/>
          </ac:picMkLst>
        </pc:picChg>
      </pc:sldChg>
      <pc:sldChg chg="addSp delSp modSp">
        <pc:chgData name="Adam Watson" userId="22545eba-4846-4a4a-a7f3-1e79b2f664bb" providerId="ADAL" clId="{435C74B3-CAAF-4CAA-A1CB-DD6467F80321}" dt="2020-03-09T16:05:19.289" v="4995" actId="255"/>
        <pc:sldMkLst>
          <pc:docMk/>
          <pc:sldMk cId="416570257" sldId="377"/>
        </pc:sldMkLst>
        <pc:spChg chg="del mod">
          <ac:chgData name="Adam Watson" userId="22545eba-4846-4a4a-a7f3-1e79b2f664bb" providerId="ADAL" clId="{435C74B3-CAAF-4CAA-A1CB-DD6467F80321}" dt="2020-03-09T14:27:39.343" v="3093" actId="478"/>
          <ac:spMkLst>
            <pc:docMk/>
            <pc:sldMk cId="416570257" sldId="377"/>
            <ac:spMk id="3" creationId="{DD43F0AF-24F6-4E38-88D8-3CB92A9BB579}"/>
          </ac:spMkLst>
        </pc:spChg>
        <pc:spChg chg="add del mod">
          <ac:chgData name="Adam Watson" userId="22545eba-4846-4a4a-a7f3-1e79b2f664bb" providerId="ADAL" clId="{435C74B3-CAAF-4CAA-A1CB-DD6467F80321}" dt="2020-03-09T14:27:44.447" v="3094" actId="478"/>
          <ac:spMkLst>
            <pc:docMk/>
            <pc:sldMk cId="416570257" sldId="377"/>
            <ac:spMk id="11" creationId="{A5A32D3A-A056-4BBE-A721-80732F5BCC2C}"/>
          </ac:spMkLst>
        </pc:spChg>
        <pc:spChg chg="add del mod">
          <ac:chgData name="Adam Watson" userId="22545eba-4846-4a4a-a7f3-1e79b2f664bb" providerId="ADAL" clId="{435C74B3-CAAF-4CAA-A1CB-DD6467F80321}" dt="2020-03-09T14:29:35.517" v="3111" actId="478"/>
          <ac:spMkLst>
            <pc:docMk/>
            <pc:sldMk cId="416570257" sldId="377"/>
            <ac:spMk id="12" creationId="{2651148C-1B81-4B25-A536-F30035CEC0CA}"/>
          </ac:spMkLst>
        </pc:spChg>
        <pc:grpChg chg="mod">
          <ac:chgData name="Adam Watson" userId="22545eba-4846-4a4a-a7f3-1e79b2f664bb" providerId="ADAL" clId="{435C74B3-CAAF-4CAA-A1CB-DD6467F80321}" dt="2020-03-09T15:48:48.858" v="4818" actId="18245"/>
          <ac:grpSpMkLst>
            <pc:docMk/>
            <pc:sldMk cId="416570257" sldId="377"/>
            <ac:grpSpMk id="13" creationId="{8FA82F2A-86DF-42A0-8722-A7212871D737}"/>
          </ac:grpSpMkLst>
        </pc:grpChg>
        <pc:graphicFrameChg chg="add del mod">
          <ac:chgData name="Adam Watson" userId="22545eba-4846-4a4a-a7f3-1e79b2f664bb" providerId="ADAL" clId="{435C74B3-CAAF-4CAA-A1CB-DD6467F80321}" dt="2020-03-09T14:12:45.860" v="2845" actId="478"/>
          <ac:graphicFrameMkLst>
            <pc:docMk/>
            <pc:sldMk cId="416570257" sldId="377"/>
            <ac:graphicFrameMk id="2" creationId="{3F2A649E-4CBD-44C6-B94A-7ACC4FF08071}"/>
          </ac:graphicFrameMkLst>
        </pc:graphicFrameChg>
        <pc:graphicFrameChg chg="add del mod">
          <ac:chgData name="Adam Watson" userId="22545eba-4846-4a4a-a7f3-1e79b2f664bb" providerId="ADAL" clId="{435C74B3-CAAF-4CAA-A1CB-DD6467F80321}" dt="2020-03-09T14:16:15.544" v="2847" actId="478"/>
          <ac:graphicFrameMkLst>
            <pc:docMk/>
            <pc:sldMk cId="416570257" sldId="377"/>
            <ac:graphicFrameMk id="4" creationId="{E997C15E-7598-44EE-9C34-3755062E9FC9}"/>
          </ac:graphicFrameMkLst>
        </pc:graphicFrameChg>
        <pc:graphicFrameChg chg="add del mod">
          <ac:chgData name="Adam Watson" userId="22545eba-4846-4a4a-a7f3-1e79b2f664bb" providerId="ADAL" clId="{435C74B3-CAAF-4CAA-A1CB-DD6467F80321}" dt="2020-03-09T16:05:19.289" v="4995" actId="255"/>
          <ac:graphicFrameMkLst>
            <pc:docMk/>
            <pc:sldMk cId="416570257" sldId="377"/>
            <ac:graphicFrameMk id="5" creationId="{5B900D61-4080-4076-80A2-3D3A40620274}"/>
          </ac:graphicFrameMkLst>
        </pc:graphicFrameChg>
        <pc:graphicFrameChg chg="add del mod">
          <ac:chgData name="Adam Watson" userId="22545eba-4846-4a4a-a7f3-1e79b2f664bb" providerId="ADAL" clId="{435C74B3-CAAF-4CAA-A1CB-DD6467F80321}" dt="2020-03-09T14:24:07.920" v="2993" actId="478"/>
          <ac:graphicFrameMkLst>
            <pc:docMk/>
            <pc:sldMk cId="416570257" sldId="377"/>
            <ac:graphicFrameMk id="8" creationId="{33283C04-7E58-43FE-832D-B03BF04F42BC}"/>
          </ac:graphicFrameMkLst>
        </pc:graphicFrameChg>
        <pc:graphicFrameChg chg="add del mod">
          <ac:chgData name="Adam Watson" userId="22545eba-4846-4a4a-a7f3-1e79b2f664bb" providerId="ADAL" clId="{435C74B3-CAAF-4CAA-A1CB-DD6467F80321}" dt="2020-03-09T15:54:11.843" v="4832" actId="478"/>
          <ac:graphicFrameMkLst>
            <pc:docMk/>
            <pc:sldMk cId="416570257" sldId="377"/>
            <ac:graphicFrameMk id="9" creationId="{759C6C75-6C0A-4A68-9C72-021AB9D78C40}"/>
          </ac:graphicFrameMkLst>
        </pc:graphicFrameChg>
      </pc:sldChg>
      <pc:sldChg chg="addSp modSp">
        <pc:chgData name="Adam Watson" userId="22545eba-4846-4a4a-a7f3-1e79b2f664bb" providerId="ADAL" clId="{435C74B3-CAAF-4CAA-A1CB-DD6467F80321}" dt="2020-03-09T14:47:29.630" v="3259" actId="208"/>
        <pc:sldMkLst>
          <pc:docMk/>
          <pc:sldMk cId="992082251" sldId="378"/>
        </pc:sldMkLst>
        <pc:spChg chg="add mod">
          <ac:chgData name="Adam Watson" userId="22545eba-4846-4a4a-a7f3-1e79b2f664bb" providerId="ADAL" clId="{435C74B3-CAAF-4CAA-A1CB-DD6467F80321}" dt="2020-03-09T14:43:10.070" v="3226" actId="1076"/>
          <ac:spMkLst>
            <pc:docMk/>
            <pc:sldMk cId="992082251" sldId="378"/>
            <ac:spMk id="3" creationId="{21C7CDD0-5F8A-4B53-B7FC-762DA3CAEDF9}"/>
          </ac:spMkLst>
        </pc:spChg>
        <pc:spChg chg="mod">
          <ac:chgData name="Adam Watson" userId="22545eba-4846-4a4a-a7f3-1e79b2f664bb" providerId="ADAL" clId="{435C74B3-CAAF-4CAA-A1CB-DD6467F80321}" dt="2020-03-09T14:47:24.344" v="3258" actId="208"/>
          <ac:spMkLst>
            <pc:docMk/>
            <pc:sldMk cId="992082251" sldId="378"/>
            <ac:spMk id="8" creationId="{35B2078B-5BF1-406C-A42F-480AB3984917}"/>
          </ac:spMkLst>
        </pc:spChg>
        <pc:spChg chg="mod">
          <ac:chgData name="Adam Watson" userId="22545eba-4846-4a4a-a7f3-1e79b2f664bb" providerId="ADAL" clId="{435C74B3-CAAF-4CAA-A1CB-DD6467F80321}" dt="2020-03-09T14:47:29.630" v="3259" actId="208"/>
          <ac:spMkLst>
            <pc:docMk/>
            <pc:sldMk cId="992082251" sldId="378"/>
            <ac:spMk id="9" creationId="{DF85F1AA-6998-4502-8562-4E5179D514CF}"/>
          </ac:spMkLst>
        </pc:spChg>
        <pc:picChg chg="add mod">
          <ac:chgData name="Adam Watson" userId="22545eba-4846-4a4a-a7f3-1e79b2f664bb" providerId="ADAL" clId="{435C74B3-CAAF-4CAA-A1CB-DD6467F80321}" dt="2020-03-09T14:42:51.077" v="3222" actId="208"/>
          <ac:picMkLst>
            <pc:docMk/>
            <pc:sldMk cId="992082251" sldId="378"/>
            <ac:picMk id="2" creationId="{228EA966-548A-4A3F-A03E-2549E8DE1560}"/>
          </ac:picMkLst>
        </pc:picChg>
        <pc:picChg chg="mod">
          <ac:chgData name="Adam Watson" userId="22545eba-4846-4a4a-a7f3-1e79b2f664bb" providerId="ADAL" clId="{435C74B3-CAAF-4CAA-A1CB-DD6467F80321}" dt="2020-03-09T14:42:42.594" v="3221" actId="1076"/>
          <ac:picMkLst>
            <pc:docMk/>
            <pc:sldMk cId="992082251" sldId="378"/>
            <ac:picMk id="10" creationId="{4C2D8C74-C718-4446-AF3D-19CA92ED86D9}"/>
          </ac:picMkLst>
        </pc:picChg>
      </pc:sldChg>
      <pc:sldChg chg="addSp delSp modSp ord">
        <pc:chgData name="Adam Watson" userId="22545eba-4846-4a4a-a7f3-1e79b2f664bb" providerId="ADAL" clId="{435C74B3-CAAF-4CAA-A1CB-DD6467F80321}" dt="2020-03-09T14:47:52.905" v="3260"/>
        <pc:sldMkLst>
          <pc:docMk/>
          <pc:sldMk cId="3270928396" sldId="379"/>
        </pc:sldMkLst>
        <pc:spChg chg="add mod">
          <ac:chgData name="Adam Watson" userId="22545eba-4846-4a4a-a7f3-1e79b2f664bb" providerId="ADAL" clId="{435C74B3-CAAF-4CAA-A1CB-DD6467F80321}" dt="2020-03-09T14:40:14.918" v="3211" actId="14100"/>
          <ac:spMkLst>
            <pc:docMk/>
            <pc:sldMk cId="3270928396" sldId="379"/>
            <ac:spMk id="2" creationId="{2575FEEF-A32C-4467-9E14-EFD3713661F1}"/>
          </ac:spMkLst>
        </pc:spChg>
        <pc:spChg chg="mod">
          <ac:chgData name="Adam Watson" userId="22545eba-4846-4a4a-a7f3-1e79b2f664bb" providerId="ADAL" clId="{435C74B3-CAAF-4CAA-A1CB-DD6467F80321}" dt="2020-03-09T14:39:40.832" v="3206" actId="1076"/>
          <ac:spMkLst>
            <pc:docMk/>
            <pc:sldMk cId="3270928396" sldId="379"/>
            <ac:spMk id="12" creationId="{8D37691B-C7E7-4132-B270-219252F90115}"/>
          </ac:spMkLst>
        </pc:spChg>
        <pc:spChg chg="del mod">
          <ac:chgData name="Adam Watson" userId="22545eba-4846-4a4a-a7f3-1e79b2f664bb" providerId="ADAL" clId="{435C74B3-CAAF-4CAA-A1CB-DD6467F80321}" dt="2020-03-09T14:39:00.528" v="3195" actId="478"/>
          <ac:spMkLst>
            <pc:docMk/>
            <pc:sldMk cId="3270928396" sldId="379"/>
            <ac:spMk id="13" creationId="{80926940-2561-4E24-9DFF-D70E7CDDE74D}"/>
          </ac:spMkLst>
        </pc:spChg>
        <pc:picChg chg="mod">
          <ac:chgData name="Adam Watson" userId="22545eba-4846-4a4a-a7f3-1e79b2f664bb" providerId="ADAL" clId="{435C74B3-CAAF-4CAA-A1CB-DD6467F80321}" dt="2020-03-09T14:39:35.003" v="3205" actId="1076"/>
          <ac:picMkLst>
            <pc:docMk/>
            <pc:sldMk cId="3270928396" sldId="379"/>
            <ac:picMk id="11" creationId="{042F7A2F-DDC0-433C-A42C-18A3017959D5}"/>
          </ac:picMkLst>
        </pc:picChg>
      </pc:sldChg>
      <pc:sldChg chg="delSp modSp ord">
        <pc:chgData name="Adam Watson" userId="22545eba-4846-4a4a-a7f3-1e79b2f664bb" providerId="ADAL" clId="{435C74B3-CAAF-4CAA-A1CB-DD6467F80321}" dt="2020-03-09T14:57:50.573" v="3498"/>
        <pc:sldMkLst>
          <pc:docMk/>
          <pc:sldMk cId="680247811" sldId="380"/>
        </pc:sldMkLst>
        <pc:spChg chg="del">
          <ac:chgData name="Adam Watson" userId="22545eba-4846-4a4a-a7f3-1e79b2f664bb" providerId="ADAL" clId="{435C74B3-CAAF-4CAA-A1CB-DD6467F80321}" dt="2020-03-09T14:47:58.504" v="3261" actId="478"/>
          <ac:spMkLst>
            <pc:docMk/>
            <pc:sldMk cId="680247811" sldId="380"/>
            <ac:spMk id="11" creationId="{05F9CB2C-B2B1-4F75-ABF9-BD5AAD1BE0E1}"/>
          </ac:spMkLst>
        </pc:spChg>
        <pc:spChg chg="del mod">
          <ac:chgData name="Adam Watson" userId="22545eba-4846-4a4a-a7f3-1e79b2f664bb" providerId="ADAL" clId="{435C74B3-CAAF-4CAA-A1CB-DD6467F80321}" dt="2020-03-09T14:48:35.724" v="3263" actId="478"/>
          <ac:spMkLst>
            <pc:docMk/>
            <pc:sldMk cId="680247811" sldId="380"/>
            <ac:spMk id="12" creationId="{BB44A5F1-5DA5-4208-96DA-AD739ED3DF8F}"/>
          </ac:spMkLst>
        </pc:spChg>
        <pc:picChg chg="mod">
          <ac:chgData name="Adam Watson" userId="22545eba-4846-4a4a-a7f3-1e79b2f664bb" providerId="ADAL" clId="{435C74B3-CAAF-4CAA-A1CB-DD6467F80321}" dt="2020-03-09T14:48:47.743" v="3268" actId="1076"/>
          <ac:picMkLst>
            <pc:docMk/>
            <pc:sldMk cId="680247811" sldId="380"/>
            <ac:picMk id="3" creationId="{A2AC6BAF-9FEE-4AFB-A9C3-6DCB61DA6494}"/>
          </ac:picMkLst>
        </pc:picChg>
      </pc:sldChg>
      <pc:sldChg chg="del">
        <pc:chgData name="Adam Watson" userId="22545eba-4846-4a4a-a7f3-1e79b2f664bb" providerId="ADAL" clId="{435C74B3-CAAF-4CAA-A1CB-DD6467F80321}" dt="2020-03-09T14:57:12.731" v="3495" actId="2696"/>
        <pc:sldMkLst>
          <pc:docMk/>
          <pc:sldMk cId="1355880555" sldId="381"/>
        </pc:sldMkLst>
      </pc:sldChg>
      <pc:sldChg chg="del">
        <pc:chgData name="Adam Watson" userId="22545eba-4846-4a4a-a7f3-1e79b2f664bb" providerId="ADAL" clId="{435C74B3-CAAF-4CAA-A1CB-DD6467F80321}" dt="2020-03-07T21:16:01.666" v="1756" actId="2696"/>
        <pc:sldMkLst>
          <pc:docMk/>
          <pc:sldMk cId="1452772928" sldId="382"/>
        </pc:sldMkLst>
      </pc:sldChg>
      <pc:sldChg chg="addSp delSp modSp">
        <pc:chgData name="Adam Watson" userId="22545eba-4846-4a4a-a7f3-1e79b2f664bb" providerId="ADAL" clId="{435C74B3-CAAF-4CAA-A1CB-DD6467F80321}" dt="2020-03-09T15:44:10.763" v="4799" actId="1076"/>
        <pc:sldMkLst>
          <pc:docMk/>
          <pc:sldMk cId="3475994272" sldId="383"/>
        </pc:sldMkLst>
        <pc:spChg chg="mod">
          <ac:chgData name="Adam Watson" userId="22545eba-4846-4a4a-a7f3-1e79b2f664bb" providerId="ADAL" clId="{435C74B3-CAAF-4CAA-A1CB-DD6467F80321}" dt="2020-03-09T15:44:10.763" v="4799" actId="1076"/>
          <ac:spMkLst>
            <pc:docMk/>
            <pc:sldMk cId="3475994272" sldId="383"/>
            <ac:spMk id="2" creationId="{058B5C38-200E-4B14-A538-DB910D67E838}"/>
          </ac:spMkLst>
        </pc:spChg>
        <pc:spChg chg="del mod">
          <ac:chgData name="Adam Watson" userId="22545eba-4846-4a4a-a7f3-1e79b2f664bb" providerId="ADAL" clId="{435C74B3-CAAF-4CAA-A1CB-DD6467F80321}" dt="2020-03-09T15:44:06.875" v="4798" actId="478"/>
          <ac:spMkLst>
            <pc:docMk/>
            <pc:sldMk cId="3475994272" sldId="383"/>
            <ac:spMk id="8" creationId="{FD48CED2-C985-4185-8088-FEFB7A87762F}"/>
          </ac:spMkLst>
        </pc:spChg>
        <pc:picChg chg="add mod">
          <ac:chgData name="Adam Watson" userId="22545eba-4846-4a4a-a7f3-1e79b2f664bb" providerId="ADAL" clId="{435C74B3-CAAF-4CAA-A1CB-DD6467F80321}" dt="2020-03-09T15:44:03.354" v="4797" actId="1076"/>
          <ac:picMkLst>
            <pc:docMk/>
            <pc:sldMk cId="3475994272" sldId="383"/>
            <ac:picMk id="9" creationId="{E86C553B-6D05-41C0-9747-EACC2149AE03}"/>
          </ac:picMkLst>
        </pc:picChg>
        <pc:picChg chg="del">
          <ac:chgData name="Adam Watson" userId="22545eba-4846-4a4a-a7f3-1e79b2f664bb" providerId="ADAL" clId="{435C74B3-CAAF-4CAA-A1CB-DD6467F80321}" dt="2020-03-09T15:38:54.319" v="4585" actId="478"/>
          <ac:picMkLst>
            <pc:docMk/>
            <pc:sldMk cId="3475994272" sldId="383"/>
            <ac:picMk id="10" creationId="{EC5C6A6B-047F-4C76-A210-6CDC09E94A85}"/>
          </ac:picMkLst>
        </pc:picChg>
      </pc:sldChg>
      <pc:sldChg chg="del">
        <pc:chgData name="Adam Watson" userId="22545eba-4846-4a4a-a7f3-1e79b2f664bb" providerId="ADAL" clId="{435C74B3-CAAF-4CAA-A1CB-DD6467F80321}" dt="2020-03-09T14:57:14.332" v="3496" actId="2696"/>
        <pc:sldMkLst>
          <pc:docMk/>
          <pc:sldMk cId="1984348143" sldId="384"/>
        </pc:sldMkLst>
      </pc:sldChg>
      <pc:sldChg chg="addSp delSp modSp ord">
        <pc:chgData name="Adam Watson" userId="22545eba-4846-4a4a-a7f3-1e79b2f664bb" providerId="ADAL" clId="{435C74B3-CAAF-4CAA-A1CB-DD6467F80321}" dt="2020-03-09T15:46:09.890" v="4805" actId="1076"/>
        <pc:sldMkLst>
          <pc:docMk/>
          <pc:sldMk cId="4076878301" sldId="385"/>
        </pc:sldMkLst>
        <pc:spChg chg="del">
          <ac:chgData name="Adam Watson" userId="22545eba-4846-4a4a-a7f3-1e79b2f664bb" providerId="ADAL" clId="{435C74B3-CAAF-4CAA-A1CB-DD6467F80321}" dt="2020-03-09T14:51:41.284" v="3274" actId="478"/>
          <ac:spMkLst>
            <pc:docMk/>
            <pc:sldMk cId="4076878301" sldId="385"/>
            <ac:spMk id="2" creationId="{B2499829-F511-4E99-8971-CCB8BFBC0A18}"/>
          </ac:spMkLst>
        </pc:spChg>
        <pc:spChg chg="add del">
          <ac:chgData name="Adam Watson" userId="22545eba-4846-4a4a-a7f3-1e79b2f664bb" providerId="ADAL" clId="{435C74B3-CAAF-4CAA-A1CB-DD6467F80321}" dt="2020-03-09T14:51:09.179" v="3270"/>
          <ac:spMkLst>
            <pc:docMk/>
            <pc:sldMk cId="4076878301" sldId="385"/>
            <ac:spMk id="3" creationId="{3D6F2483-D45D-48C4-8C1D-1A8ECE5921C8}"/>
          </ac:spMkLst>
        </pc:spChg>
        <pc:spChg chg="add mod">
          <ac:chgData name="Adam Watson" userId="22545eba-4846-4a4a-a7f3-1e79b2f664bb" providerId="ADAL" clId="{435C74B3-CAAF-4CAA-A1CB-DD6467F80321}" dt="2020-03-09T15:46:09.890" v="4805" actId="1076"/>
          <ac:spMkLst>
            <pc:docMk/>
            <pc:sldMk cId="4076878301" sldId="385"/>
            <ac:spMk id="4" creationId="{DE25E048-CB83-4235-83C8-48558DE2E90F}"/>
          </ac:spMkLst>
        </pc:spChg>
        <pc:spChg chg="add mod">
          <ac:chgData name="Adam Watson" userId="22545eba-4846-4a4a-a7f3-1e79b2f664bb" providerId="ADAL" clId="{435C74B3-CAAF-4CAA-A1CB-DD6467F80321}" dt="2020-03-09T15:46:06.379" v="4804" actId="1076"/>
          <ac:spMkLst>
            <pc:docMk/>
            <pc:sldMk cId="4076878301" sldId="385"/>
            <ac:spMk id="9" creationId="{07BC3B9A-4B94-4742-9E28-A49A96D08138}"/>
          </ac:spMkLst>
        </pc:spChg>
        <pc:picChg chg="del">
          <ac:chgData name="Adam Watson" userId="22545eba-4846-4a4a-a7f3-1e79b2f664bb" providerId="ADAL" clId="{435C74B3-CAAF-4CAA-A1CB-DD6467F80321}" dt="2020-03-09T14:53:35.896" v="3409" actId="478"/>
          <ac:picMkLst>
            <pc:docMk/>
            <pc:sldMk cId="4076878301" sldId="385"/>
            <ac:picMk id="5" creationId="{A42EB898-364D-461B-975F-C8285768FB19}"/>
          </ac:picMkLst>
        </pc:picChg>
        <pc:picChg chg="del">
          <ac:chgData name="Adam Watson" userId="22545eba-4846-4a4a-a7f3-1e79b2f664bb" providerId="ADAL" clId="{435C74B3-CAAF-4CAA-A1CB-DD6467F80321}" dt="2020-03-09T14:53:36.729" v="3410" actId="478"/>
          <ac:picMkLst>
            <pc:docMk/>
            <pc:sldMk cId="4076878301" sldId="385"/>
            <ac:picMk id="8" creationId="{79663098-98C4-46E8-9CD5-B3C2B87D1B0D}"/>
          </ac:picMkLst>
        </pc:picChg>
      </pc:sldChg>
      <pc:sldChg chg="addSp delSp modSp add">
        <pc:chgData name="Adam Watson" userId="22545eba-4846-4a4a-a7f3-1e79b2f664bb" providerId="ADAL" clId="{435C74B3-CAAF-4CAA-A1CB-DD6467F80321}" dt="2020-03-09T15:46:52.377" v="4809" actId="1076"/>
        <pc:sldMkLst>
          <pc:docMk/>
          <pc:sldMk cId="1120441608" sldId="386"/>
        </pc:sldMkLst>
        <pc:spChg chg="del">
          <ac:chgData name="Adam Watson" userId="22545eba-4846-4a4a-a7f3-1e79b2f664bb" providerId="ADAL" clId="{435C74B3-CAAF-4CAA-A1CB-DD6467F80321}" dt="2020-03-09T15:10:42.237" v="4022" actId="478"/>
          <ac:spMkLst>
            <pc:docMk/>
            <pc:sldMk cId="1120441608" sldId="386"/>
            <ac:spMk id="2" creationId="{B2499829-F511-4E99-8971-CCB8BFBC0A18}"/>
          </ac:spMkLst>
        </pc:spChg>
        <pc:spChg chg="add mod">
          <ac:chgData name="Adam Watson" userId="22545eba-4846-4a4a-a7f3-1e79b2f664bb" providerId="ADAL" clId="{435C74B3-CAAF-4CAA-A1CB-DD6467F80321}" dt="2020-03-09T15:46:52.377" v="4809" actId="1076"/>
          <ac:spMkLst>
            <pc:docMk/>
            <pc:sldMk cId="1120441608" sldId="386"/>
            <ac:spMk id="3" creationId="{A15D8CED-FB61-4937-8A9A-EBC7E62BDC2F}"/>
          </ac:spMkLst>
        </pc:spChg>
        <pc:spChg chg="add del mod">
          <ac:chgData name="Adam Watson" userId="22545eba-4846-4a4a-a7f3-1e79b2f664bb" providerId="ADAL" clId="{435C74B3-CAAF-4CAA-A1CB-DD6467F80321}" dt="2020-03-09T15:11:00.094" v="4023"/>
          <ac:spMkLst>
            <pc:docMk/>
            <pc:sldMk cId="1120441608" sldId="386"/>
            <ac:spMk id="4" creationId="{C76BFB12-A4FE-43BA-9BA0-B3B904F66CF6}"/>
          </ac:spMkLst>
        </pc:spChg>
        <pc:spChg chg="add mod">
          <ac:chgData name="Adam Watson" userId="22545eba-4846-4a4a-a7f3-1e79b2f664bb" providerId="ADAL" clId="{435C74B3-CAAF-4CAA-A1CB-DD6467F80321}" dt="2020-03-09T15:46:44.524" v="4807" actId="1076"/>
          <ac:spMkLst>
            <pc:docMk/>
            <pc:sldMk cId="1120441608" sldId="386"/>
            <ac:spMk id="5" creationId="{6698B76B-FFD2-4D55-A470-3B830F76D121}"/>
          </ac:spMkLst>
        </pc:spChg>
        <pc:spChg chg="del">
          <ac:chgData name="Adam Watson" userId="22545eba-4846-4a4a-a7f3-1e79b2f664bb" providerId="ADAL" clId="{435C74B3-CAAF-4CAA-A1CB-DD6467F80321}" dt="2020-03-09T15:10:40.405" v="4021" actId="478"/>
          <ac:spMkLst>
            <pc:docMk/>
            <pc:sldMk cId="1120441608" sldId="386"/>
            <ac:spMk id="9" creationId="{5FD72596-DA6A-4D16-AEC9-F6ECFEB6C0F5}"/>
          </ac:spMkLst>
        </pc:spChg>
      </pc:sldChg>
      <pc:sldChg chg="del">
        <pc:chgData name="Adam Watson" userId="22545eba-4846-4a4a-a7f3-1e79b2f664bb" providerId="ADAL" clId="{435C74B3-CAAF-4CAA-A1CB-DD6467F80321}" dt="2020-03-09T14:57:03.321" v="3493" actId="2696"/>
        <pc:sldMkLst>
          <pc:docMk/>
          <pc:sldMk cId="1898880948" sldId="386"/>
        </pc:sldMkLst>
      </pc:sldChg>
      <pc:sldChg chg="addSp delSp modSp">
        <pc:chgData name="Adam Watson" userId="22545eba-4846-4a4a-a7f3-1e79b2f664bb" providerId="ADAL" clId="{435C74B3-CAAF-4CAA-A1CB-DD6467F80321}" dt="2020-03-09T14:07:30.404" v="2842"/>
        <pc:sldMkLst>
          <pc:docMk/>
          <pc:sldMk cId="1317239378" sldId="388"/>
        </pc:sldMkLst>
        <pc:spChg chg="del">
          <ac:chgData name="Adam Watson" userId="22545eba-4846-4a4a-a7f3-1e79b2f664bb" providerId="ADAL" clId="{435C74B3-CAAF-4CAA-A1CB-DD6467F80321}" dt="2020-03-09T13:42:44.774" v="2259" actId="478"/>
          <ac:spMkLst>
            <pc:docMk/>
            <pc:sldMk cId="1317239378" sldId="388"/>
            <ac:spMk id="5" creationId="{9E357DA5-7BB1-4A97-89B2-A972868979BD}"/>
          </ac:spMkLst>
        </pc:spChg>
        <pc:spChg chg="add del mod">
          <ac:chgData name="Adam Watson" userId="22545eba-4846-4a4a-a7f3-1e79b2f664bb" providerId="ADAL" clId="{435C74B3-CAAF-4CAA-A1CB-DD6467F80321}" dt="2020-03-09T13:47:57.244" v="2335" actId="478"/>
          <ac:spMkLst>
            <pc:docMk/>
            <pc:sldMk cId="1317239378" sldId="388"/>
            <ac:spMk id="6" creationId="{A24B3030-A313-481B-B9F9-DAF7C8168BCF}"/>
          </ac:spMkLst>
        </pc:spChg>
        <pc:spChg chg="add mod">
          <ac:chgData name="Adam Watson" userId="22545eba-4846-4a4a-a7f3-1e79b2f664bb" providerId="ADAL" clId="{435C74B3-CAAF-4CAA-A1CB-DD6467F80321}" dt="2020-03-09T13:48:04.155" v="2336" actId="1076"/>
          <ac:spMkLst>
            <pc:docMk/>
            <pc:sldMk cId="1317239378" sldId="388"/>
            <ac:spMk id="7" creationId="{7ECE0B39-5673-478F-BAFA-B7DA9DCFC7B6}"/>
          </ac:spMkLst>
        </pc:spChg>
        <pc:spChg chg="add">
          <ac:chgData name="Adam Watson" userId="22545eba-4846-4a4a-a7f3-1e79b2f664bb" providerId="ADAL" clId="{435C74B3-CAAF-4CAA-A1CB-DD6467F80321}" dt="2020-03-09T13:55:01.259" v="2601"/>
          <ac:spMkLst>
            <pc:docMk/>
            <pc:sldMk cId="1317239378" sldId="388"/>
            <ac:spMk id="16" creationId="{97A482DF-7BE3-4945-B303-4174E4214B65}"/>
          </ac:spMkLst>
        </pc:spChg>
        <pc:spChg chg="add">
          <ac:chgData name="Adam Watson" userId="22545eba-4846-4a4a-a7f3-1e79b2f664bb" providerId="ADAL" clId="{435C74B3-CAAF-4CAA-A1CB-DD6467F80321}" dt="2020-03-09T13:55:01.259" v="2601"/>
          <ac:spMkLst>
            <pc:docMk/>
            <pc:sldMk cId="1317239378" sldId="388"/>
            <ac:spMk id="17" creationId="{7F65D060-43AC-44CD-A35B-BCF2902C938C}"/>
          </ac:spMkLst>
        </pc:spChg>
        <pc:grpChg chg="add mod">
          <ac:chgData name="Adam Watson" userId="22545eba-4846-4a4a-a7f3-1e79b2f664bb" providerId="ADAL" clId="{435C74B3-CAAF-4CAA-A1CB-DD6467F80321}" dt="2020-03-09T13:55:02.995" v="2602"/>
          <ac:grpSpMkLst>
            <pc:docMk/>
            <pc:sldMk cId="1317239378" sldId="388"/>
            <ac:grpSpMk id="15" creationId="{FAD2BDCD-2709-4CC6-8989-29302BBB096E}"/>
          </ac:grpSpMkLst>
        </pc:grpChg>
        <pc:graphicFrameChg chg="add mod">
          <ac:chgData name="Adam Watson" userId="22545eba-4846-4a4a-a7f3-1e79b2f664bb" providerId="ADAL" clId="{435C74B3-CAAF-4CAA-A1CB-DD6467F80321}" dt="2020-03-09T13:54:49.588" v="2600"/>
          <ac:graphicFrameMkLst>
            <pc:docMk/>
            <pc:sldMk cId="1317239378" sldId="388"/>
            <ac:graphicFrameMk id="3" creationId="{0FB56F6F-90A8-49C8-B1AC-04505312499A}"/>
          </ac:graphicFrameMkLst>
        </pc:graphicFrameChg>
        <pc:graphicFrameChg chg="del">
          <ac:chgData name="Adam Watson" userId="22545eba-4846-4a4a-a7f3-1e79b2f664bb" providerId="ADAL" clId="{435C74B3-CAAF-4CAA-A1CB-DD6467F80321}" dt="2020-03-09T13:44:07.365" v="2307" actId="478"/>
          <ac:graphicFrameMkLst>
            <pc:docMk/>
            <pc:sldMk cId="1317239378" sldId="388"/>
            <ac:graphicFrameMk id="10" creationId="{B6B00BDE-0CF6-4E41-9731-4406FA859F2D}"/>
          </ac:graphicFrameMkLst>
        </pc:graphicFrameChg>
        <pc:graphicFrameChg chg="del">
          <ac:chgData name="Adam Watson" userId="22545eba-4846-4a4a-a7f3-1e79b2f664bb" providerId="ADAL" clId="{435C74B3-CAAF-4CAA-A1CB-DD6467F80321}" dt="2020-03-09T13:44:04.670" v="2306" actId="478"/>
          <ac:graphicFrameMkLst>
            <pc:docMk/>
            <pc:sldMk cId="1317239378" sldId="388"/>
            <ac:graphicFrameMk id="11" creationId="{CE6BF215-E54A-45E7-BA0A-74C526369224}"/>
          </ac:graphicFrameMkLst>
        </pc:graphicFrameChg>
        <pc:graphicFrameChg chg="add mod">
          <ac:chgData name="Adam Watson" userId="22545eba-4846-4a4a-a7f3-1e79b2f664bb" providerId="ADAL" clId="{435C74B3-CAAF-4CAA-A1CB-DD6467F80321}" dt="2020-03-09T13:54:40.505" v="2598" actId="1076"/>
          <ac:graphicFrameMkLst>
            <pc:docMk/>
            <pc:sldMk cId="1317239378" sldId="388"/>
            <ac:graphicFrameMk id="12" creationId="{D0D93FD7-9128-41CE-8E67-2E7394DDBEEC}"/>
          </ac:graphicFrameMkLst>
        </pc:graphicFrameChg>
        <pc:graphicFrameChg chg="del">
          <ac:chgData name="Adam Watson" userId="22545eba-4846-4a4a-a7f3-1e79b2f664bb" providerId="ADAL" clId="{435C74B3-CAAF-4CAA-A1CB-DD6467F80321}" dt="2020-03-09T13:43:58.046" v="2305" actId="478"/>
          <ac:graphicFrameMkLst>
            <pc:docMk/>
            <pc:sldMk cId="1317239378" sldId="388"/>
            <ac:graphicFrameMk id="13" creationId="{19344949-7BE3-4B5B-A095-BD22F34C4C6D}"/>
          </ac:graphicFrameMkLst>
        </pc:graphicFrameChg>
        <pc:graphicFrameChg chg="add mod">
          <ac:chgData name="Adam Watson" userId="22545eba-4846-4a4a-a7f3-1e79b2f664bb" providerId="ADAL" clId="{435C74B3-CAAF-4CAA-A1CB-DD6467F80321}" dt="2020-03-09T14:07:30.404" v="2842"/>
          <ac:graphicFrameMkLst>
            <pc:docMk/>
            <pc:sldMk cId="1317239378" sldId="388"/>
            <ac:graphicFrameMk id="14" creationId="{6E4215B7-79F9-44C1-BDAA-485727692D06}"/>
          </ac:graphicFrameMkLst>
        </pc:graphicFrameChg>
      </pc:sldChg>
      <pc:sldChg chg="del">
        <pc:chgData name="Adam Watson" userId="22545eba-4846-4a4a-a7f3-1e79b2f664bb" providerId="ADAL" clId="{435C74B3-CAAF-4CAA-A1CB-DD6467F80321}" dt="2020-03-09T14:07:36.472" v="2843" actId="2696"/>
        <pc:sldMkLst>
          <pc:docMk/>
          <pc:sldMk cId="2382183621" sldId="389"/>
        </pc:sldMkLst>
      </pc:sldChg>
      <pc:sldChg chg="addSp delSp modSp add del">
        <pc:chgData name="Adam Watson" userId="22545eba-4846-4a4a-a7f3-1e79b2f664bb" providerId="ADAL" clId="{435C74B3-CAAF-4CAA-A1CB-DD6467F80321}" dt="2020-03-07T21:18:21.594" v="1888" actId="2696"/>
        <pc:sldMkLst>
          <pc:docMk/>
          <pc:sldMk cId="1765790791" sldId="390"/>
        </pc:sldMkLst>
        <pc:spChg chg="del">
          <ac:chgData name="Adam Watson" userId="22545eba-4846-4a4a-a7f3-1e79b2f664bb" providerId="ADAL" clId="{435C74B3-CAAF-4CAA-A1CB-DD6467F80321}" dt="2020-03-07T20:40:02.392" v="513" actId="1032"/>
          <ac:spMkLst>
            <pc:docMk/>
            <pc:sldMk cId="1765790791" sldId="390"/>
            <ac:spMk id="3" creationId="{FCAE67F1-B53F-4137-AC9C-B55921550D19}"/>
          </ac:spMkLst>
        </pc:spChg>
        <pc:graphicFrameChg chg="add mod">
          <ac:chgData name="Adam Watson" userId="22545eba-4846-4a4a-a7f3-1e79b2f664bb" providerId="ADAL" clId="{435C74B3-CAAF-4CAA-A1CB-DD6467F80321}" dt="2020-03-07T20:40:28.068" v="532"/>
          <ac:graphicFrameMkLst>
            <pc:docMk/>
            <pc:sldMk cId="1765790791" sldId="390"/>
            <ac:graphicFrameMk id="5" creationId="{DCE734C7-C530-4056-817A-57598AC727AD}"/>
          </ac:graphicFrameMkLst>
        </pc:graphicFrameChg>
      </pc:sldChg>
      <pc:sldChg chg="add del">
        <pc:chgData name="Adam Watson" userId="22545eba-4846-4a4a-a7f3-1e79b2f664bb" providerId="ADAL" clId="{435C74B3-CAAF-4CAA-A1CB-DD6467F80321}" dt="2020-03-07T20:34:51.651" v="511" actId="2696"/>
        <pc:sldMkLst>
          <pc:docMk/>
          <pc:sldMk cId="3964930593" sldId="390"/>
        </pc:sldMkLst>
      </pc:sldChg>
      <pc:sldChg chg="addSp delSp modSp add ord">
        <pc:chgData name="Adam Watson" userId="22545eba-4846-4a4a-a7f3-1e79b2f664bb" providerId="ADAL" clId="{435C74B3-CAAF-4CAA-A1CB-DD6467F80321}" dt="2020-03-07T20:50:56.197" v="849"/>
        <pc:sldMkLst>
          <pc:docMk/>
          <pc:sldMk cId="2919646467" sldId="391"/>
        </pc:sldMkLst>
        <pc:spChg chg="del mod">
          <ac:chgData name="Adam Watson" userId="22545eba-4846-4a4a-a7f3-1e79b2f664bb" providerId="ADAL" clId="{435C74B3-CAAF-4CAA-A1CB-DD6467F80321}" dt="2020-03-07T20:45:57.516" v="704" actId="478"/>
          <ac:spMkLst>
            <pc:docMk/>
            <pc:sldMk cId="2919646467" sldId="391"/>
            <ac:spMk id="5" creationId="{9E357DA5-7BB1-4A97-89B2-A972868979BD}"/>
          </ac:spMkLst>
        </pc:spChg>
        <pc:spChg chg="del">
          <ac:chgData name="Adam Watson" userId="22545eba-4846-4a4a-a7f3-1e79b2f664bb" providerId="ADAL" clId="{435C74B3-CAAF-4CAA-A1CB-DD6467F80321}" dt="2020-03-07T20:46:54.371" v="744" actId="478"/>
          <ac:spMkLst>
            <pc:docMk/>
            <pc:sldMk cId="2919646467" sldId="391"/>
            <ac:spMk id="6" creationId="{5923D290-3ADE-482D-95B6-D90CCB7458C1}"/>
          </ac:spMkLst>
        </pc:spChg>
        <pc:spChg chg="del">
          <ac:chgData name="Adam Watson" userId="22545eba-4846-4a4a-a7f3-1e79b2f664bb" providerId="ADAL" clId="{435C74B3-CAAF-4CAA-A1CB-DD6467F80321}" dt="2020-03-07T20:46:57.779" v="745" actId="478"/>
          <ac:spMkLst>
            <pc:docMk/>
            <pc:sldMk cId="2919646467" sldId="391"/>
            <ac:spMk id="7" creationId="{2B5EF114-8D02-43AA-BA8B-9A1FFDC97BB8}"/>
          </ac:spMkLst>
        </pc:spChg>
        <pc:spChg chg="add del mod">
          <ac:chgData name="Adam Watson" userId="22545eba-4846-4a4a-a7f3-1e79b2f664bb" providerId="ADAL" clId="{435C74B3-CAAF-4CAA-A1CB-DD6467F80321}" dt="2020-03-07T20:46:14.659" v="706" actId="11529"/>
          <ac:spMkLst>
            <pc:docMk/>
            <pc:sldMk cId="2919646467" sldId="391"/>
            <ac:spMk id="9" creationId="{6001567A-65F4-4D03-BBD9-3D29B797DB40}"/>
          </ac:spMkLst>
        </pc:spChg>
        <pc:spChg chg="add mod">
          <ac:chgData name="Adam Watson" userId="22545eba-4846-4a4a-a7f3-1e79b2f664bb" providerId="ADAL" clId="{435C74B3-CAAF-4CAA-A1CB-DD6467F80321}" dt="2020-03-07T20:47:25.059" v="780" actId="14100"/>
          <ac:spMkLst>
            <pc:docMk/>
            <pc:sldMk cId="2919646467" sldId="391"/>
            <ac:spMk id="10" creationId="{5EDA4D04-7AAC-4E9A-9256-00F173288E06}"/>
          </ac:spMkLst>
        </pc:spChg>
        <pc:spChg chg="add mod">
          <ac:chgData name="Adam Watson" userId="22545eba-4846-4a4a-a7f3-1e79b2f664bb" providerId="ADAL" clId="{435C74B3-CAAF-4CAA-A1CB-DD6467F80321}" dt="2020-03-07T20:47:35.216" v="783" actId="20577"/>
          <ac:spMkLst>
            <pc:docMk/>
            <pc:sldMk cId="2919646467" sldId="391"/>
            <ac:spMk id="11" creationId="{39022CAB-4D1A-4D22-9B19-E2EC18D2BA13}"/>
          </ac:spMkLst>
        </pc:spChg>
        <pc:graphicFrameChg chg="del">
          <ac:chgData name="Adam Watson" userId="22545eba-4846-4a4a-a7f3-1e79b2f664bb" providerId="ADAL" clId="{435C74B3-CAAF-4CAA-A1CB-DD6467F80321}" dt="2020-03-07T20:41:29.290" v="536" actId="478"/>
          <ac:graphicFrameMkLst>
            <pc:docMk/>
            <pc:sldMk cId="2919646467" sldId="391"/>
            <ac:graphicFrameMk id="3" creationId="{B242B356-7843-4EED-B6AB-96948B552F03}"/>
          </ac:graphicFrameMkLst>
        </pc:graphicFrameChg>
        <pc:graphicFrameChg chg="add mod">
          <ac:chgData name="Adam Watson" userId="22545eba-4846-4a4a-a7f3-1e79b2f664bb" providerId="ADAL" clId="{435C74B3-CAAF-4CAA-A1CB-DD6467F80321}" dt="2020-03-07T20:50:44.238" v="847" actId="20577"/>
          <ac:graphicFrameMkLst>
            <pc:docMk/>
            <pc:sldMk cId="2919646467" sldId="391"/>
            <ac:graphicFrameMk id="8" creationId="{D8AB93B9-3434-4E9E-B7CB-4540D05C86E0}"/>
          </ac:graphicFrameMkLst>
        </pc:graphicFrameChg>
      </pc:sldChg>
      <pc:sldChg chg="add del">
        <pc:chgData name="Adam Watson" userId="22545eba-4846-4a4a-a7f3-1e79b2f664bb" providerId="ADAL" clId="{435C74B3-CAAF-4CAA-A1CB-DD6467F80321}" dt="2020-03-09T13:39:15.476" v="2253" actId="2696"/>
        <pc:sldMkLst>
          <pc:docMk/>
          <pc:sldMk cId="3338327256" sldId="392"/>
        </pc:sldMkLst>
      </pc:sldChg>
      <pc:sldChg chg="delSp modSp add ord">
        <pc:chgData name="Adam Watson" userId="22545eba-4846-4a4a-a7f3-1e79b2f664bb" providerId="ADAL" clId="{435C74B3-CAAF-4CAA-A1CB-DD6467F80321}" dt="2020-03-09T02:20:24.638" v="1908" actId="478"/>
        <pc:sldMkLst>
          <pc:docMk/>
          <pc:sldMk cId="1672118565" sldId="393"/>
        </pc:sldMkLst>
        <pc:spChg chg="mod">
          <ac:chgData name="Adam Watson" userId="22545eba-4846-4a4a-a7f3-1e79b2f664bb" providerId="ADAL" clId="{435C74B3-CAAF-4CAA-A1CB-DD6467F80321}" dt="2020-03-07T21:13:23.276" v="1735" actId="255"/>
          <ac:spMkLst>
            <pc:docMk/>
            <pc:sldMk cId="1672118565" sldId="393"/>
            <ac:spMk id="2" creationId="{CAF07DCE-343B-4355-B843-E012E2AE35CE}"/>
          </ac:spMkLst>
        </pc:spChg>
        <pc:spChg chg="mod">
          <ac:chgData name="Adam Watson" userId="22545eba-4846-4a4a-a7f3-1e79b2f664bb" providerId="ADAL" clId="{435C74B3-CAAF-4CAA-A1CB-DD6467F80321}" dt="2020-03-09T02:20:05.874" v="1907" actId="20577"/>
          <ac:spMkLst>
            <pc:docMk/>
            <pc:sldMk cId="1672118565" sldId="393"/>
            <ac:spMk id="3" creationId="{F1C2DCEE-91FA-445F-A38C-9035CC3A7D3B}"/>
          </ac:spMkLst>
        </pc:spChg>
        <pc:spChg chg="del">
          <ac:chgData name="Adam Watson" userId="22545eba-4846-4a4a-a7f3-1e79b2f664bb" providerId="ADAL" clId="{435C74B3-CAAF-4CAA-A1CB-DD6467F80321}" dt="2020-03-09T02:20:24.638" v="1908" actId="478"/>
          <ac:spMkLst>
            <pc:docMk/>
            <pc:sldMk cId="1672118565" sldId="393"/>
            <ac:spMk id="5" creationId="{BEE5EE4D-A379-4535-860D-956A884D166F}"/>
          </ac:spMkLst>
        </pc:spChg>
      </pc:sldChg>
      <pc:sldChg chg="delSp modSp add">
        <pc:chgData name="Adam Watson" userId="22545eba-4846-4a4a-a7f3-1e79b2f664bb" providerId="ADAL" clId="{435C74B3-CAAF-4CAA-A1CB-DD6467F80321}" dt="2020-03-09T16:18:08.253" v="5332" actId="20577"/>
        <pc:sldMkLst>
          <pc:docMk/>
          <pc:sldMk cId="165061308" sldId="394"/>
        </pc:sldMkLst>
        <pc:spChg chg="mod">
          <ac:chgData name="Adam Watson" userId="22545eba-4846-4a4a-a7f3-1e79b2f664bb" providerId="ADAL" clId="{435C74B3-CAAF-4CAA-A1CB-DD6467F80321}" dt="2020-03-09T16:15:45.472" v="5243" actId="20577"/>
          <ac:spMkLst>
            <pc:docMk/>
            <pc:sldMk cId="165061308" sldId="394"/>
            <ac:spMk id="11" creationId="{703CC4CB-111A-4C49-BAFC-C4FB8A965267}"/>
          </ac:spMkLst>
        </pc:spChg>
        <pc:spChg chg="mod">
          <ac:chgData name="Adam Watson" userId="22545eba-4846-4a4a-a7f3-1e79b2f664bb" providerId="ADAL" clId="{435C74B3-CAAF-4CAA-A1CB-DD6467F80321}" dt="2020-03-09T16:18:08.253" v="5332" actId="20577"/>
          <ac:spMkLst>
            <pc:docMk/>
            <pc:sldMk cId="165061308" sldId="394"/>
            <ac:spMk id="12" creationId="{8DAED85C-22ED-4BEA-A429-A7B8426C31B2}"/>
          </ac:spMkLst>
        </pc:spChg>
        <pc:spChg chg="mod">
          <ac:chgData name="Adam Watson" userId="22545eba-4846-4a4a-a7f3-1e79b2f664bb" providerId="ADAL" clId="{435C74B3-CAAF-4CAA-A1CB-DD6467F80321}" dt="2020-03-09T16:17:38.180" v="5317" actId="20577"/>
          <ac:spMkLst>
            <pc:docMk/>
            <pc:sldMk cId="165061308" sldId="394"/>
            <ac:spMk id="13" creationId="{970EA9F1-1B3E-4831-9329-51A3701F7744}"/>
          </ac:spMkLst>
        </pc:spChg>
        <pc:spChg chg="del mod">
          <ac:chgData name="Adam Watson" userId="22545eba-4846-4a4a-a7f3-1e79b2f664bb" providerId="ADAL" clId="{435C74B3-CAAF-4CAA-A1CB-DD6467F80321}" dt="2020-03-09T16:12:36.103" v="5073" actId="478"/>
          <ac:spMkLst>
            <pc:docMk/>
            <pc:sldMk cId="165061308" sldId="394"/>
            <ac:spMk id="14" creationId="{A3BE969B-9BEB-437F-9B63-01BA619BF2D5}"/>
          </ac:spMkLst>
        </pc:spChg>
        <pc:spChg chg="mod">
          <ac:chgData name="Adam Watson" userId="22545eba-4846-4a4a-a7f3-1e79b2f664bb" providerId="ADAL" clId="{435C74B3-CAAF-4CAA-A1CB-DD6467F80321}" dt="2020-03-09T16:12:42.161" v="5075" actId="1076"/>
          <ac:spMkLst>
            <pc:docMk/>
            <pc:sldMk cId="165061308" sldId="394"/>
            <ac:spMk id="15" creationId="{A2CE8A05-C47C-4CC1-8E5F-9373C89E32CC}"/>
          </ac:spMkLst>
        </pc:spChg>
        <pc:graphicFrameChg chg="mod">
          <ac:chgData name="Adam Watson" userId="22545eba-4846-4a4a-a7f3-1e79b2f664bb" providerId="ADAL" clId="{435C74B3-CAAF-4CAA-A1CB-DD6467F80321}" dt="2020-03-09T16:17:25.241" v="5293" actId="20577"/>
          <ac:graphicFrameMkLst>
            <pc:docMk/>
            <pc:sldMk cId="165061308" sldId="394"/>
            <ac:graphicFrameMk id="9" creationId="{EDD3005C-20F9-4672-940F-95BDD6DC3D54}"/>
          </ac:graphicFrameMkLst>
        </pc:graphicFrameChg>
      </pc:sldChg>
      <pc:sldChg chg="addSp delSp modSp add">
        <pc:chgData name="Adam Watson" userId="22545eba-4846-4a4a-a7f3-1e79b2f664bb" providerId="ADAL" clId="{435C74B3-CAAF-4CAA-A1CB-DD6467F80321}" dt="2020-03-09T13:36:38.095" v="2252" actId="20577"/>
        <pc:sldMkLst>
          <pc:docMk/>
          <pc:sldMk cId="2000079543" sldId="395"/>
        </pc:sldMkLst>
        <pc:spChg chg="mod">
          <ac:chgData name="Adam Watson" userId="22545eba-4846-4a4a-a7f3-1e79b2f664bb" providerId="ADAL" clId="{435C74B3-CAAF-4CAA-A1CB-DD6467F80321}" dt="2020-03-07T21:16:14.092" v="1784" actId="20577"/>
          <ac:spMkLst>
            <pc:docMk/>
            <pc:sldMk cId="2000079543" sldId="395"/>
            <ac:spMk id="2" creationId="{D746191A-CFA4-46DF-80F0-772625980CAF}"/>
          </ac:spMkLst>
        </pc:spChg>
        <pc:spChg chg="add del mod">
          <ac:chgData name="Adam Watson" userId="22545eba-4846-4a4a-a7f3-1e79b2f664bb" providerId="ADAL" clId="{435C74B3-CAAF-4CAA-A1CB-DD6467F80321}" dt="2020-03-09T13:11:39.556" v="2068" actId="478"/>
          <ac:spMkLst>
            <pc:docMk/>
            <pc:sldMk cId="2000079543" sldId="395"/>
            <ac:spMk id="4" creationId="{BCE4241A-DF83-43D4-8625-D4B2BE4BCE71}"/>
          </ac:spMkLst>
        </pc:spChg>
        <pc:spChg chg="del mod">
          <ac:chgData name="Adam Watson" userId="22545eba-4846-4a4a-a7f3-1e79b2f664bb" providerId="ADAL" clId="{435C74B3-CAAF-4CAA-A1CB-DD6467F80321}" dt="2020-03-09T13:31:04.774" v="2211" actId="478"/>
          <ac:spMkLst>
            <pc:docMk/>
            <pc:sldMk cId="2000079543" sldId="395"/>
            <ac:spMk id="6" creationId="{693155DD-23B9-46A8-989E-30DA13BA58CC}"/>
          </ac:spMkLst>
        </pc:spChg>
        <pc:spChg chg="add mod">
          <ac:chgData name="Adam Watson" userId="22545eba-4846-4a4a-a7f3-1e79b2f664bb" providerId="ADAL" clId="{435C74B3-CAAF-4CAA-A1CB-DD6467F80321}" dt="2020-03-09T13:15:38.706" v="2109" actId="1076"/>
          <ac:spMkLst>
            <pc:docMk/>
            <pc:sldMk cId="2000079543" sldId="395"/>
            <ac:spMk id="7" creationId="{6879D564-8015-4639-A9FA-34D0A8ED82C5}"/>
          </ac:spMkLst>
        </pc:spChg>
        <pc:graphicFrameChg chg="add mod">
          <ac:chgData name="Adam Watson" userId="22545eba-4846-4a4a-a7f3-1e79b2f664bb" providerId="ADAL" clId="{435C74B3-CAAF-4CAA-A1CB-DD6467F80321}" dt="2020-03-09T13:36:38.095" v="2252" actId="20577"/>
          <ac:graphicFrameMkLst>
            <pc:docMk/>
            <pc:sldMk cId="2000079543" sldId="395"/>
            <ac:graphicFrameMk id="3" creationId="{D1530B87-3CC9-4BBA-9681-2EAD16967C3D}"/>
          </ac:graphicFrameMkLst>
        </pc:graphicFrameChg>
        <pc:graphicFrameChg chg="add mod">
          <ac:chgData name="Adam Watson" userId="22545eba-4846-4a4a-a7f3-1e79b2f664bb" providerId="ADAL" clId="{435C74B3-CAAF-4CAA-A1CB-DD6467F80321}" dt="2020-03-09T13:33:50.933" v="2226" actId="120"/>
          <ac:graphicFrameMkLst>
            <pc:docMk/>
            <pc:sldMk cId="2000079543" sldId="395"/>
            <ac:graphicFrameMk id="8" creationId="{817CE53A-9F5A-4C29-8C00-7ABF664C42E5}"/>
          </ac:graphicFrameMkLst>
        </pc:graphicFrameChg>
      </pc:sldChg>
      <pc:sldChg chg="addSp modSp add">
        <pc:chgData name="Adam Watson" userId="22545eba-4846-4a4a-a7f3-1e79b2f664bb" providerId="ADAL" clId="{435C74B3-CAAF-4CAA-A1CB-DD6467F80321}" dt="2020-03-09T02:23:04.018" v="1926" actId="1035"/>
        <pc:sldMkLst>
          <pc:docMk/>
          <pc:sldMk cId="1007194258" sldId="396"/>
        </pc:sldMkLst>
        <pc:spChg chg="add mod">
          <ac:chgData name="Adam Watson" userId="22545eba-4846-4a4a-a7f3-1e79b2f664bb" providerId="ADAL" clId="{435C74B3-CAAF-4CAA-A1CB-DD6467F80321}" dt="2020-03-09T02:23:04.018" v="1926" actId="1035"/>
          <ac:spMkLst>
            <pc:docMk/>
            <pc:sldMk cId="1007194258" sldId="396"/>
            <ac:spMk id="5" creationId="{B30E6E2A-B9A8-4515-9340-288470D2194B}"/>
          </ac:spMkLst>
        </pc:spChg>
      </pc:sldChg>
      <pc:sldChg chg="modSp add">
        <pc:chgData name="Adam Watson" userId="22545eba-4846-4a4a-a7f3-1e79b2f664bb" providerId="ADAL" clId="{435C74B3-CAAF-4CAA-A1CB-DD6467F80321}" dt="2020-03-09T02:23:25.556" v="1928" actId="1076"/>
        <pc:sldMkLst>
          <pc:docMk/>
          <pc:sldMk cId="1353415297" sldId="397"/>
        </pc:sldMkLst>
        <pc:spChg chg="mod">
          <ac:chgData name="Adam Watson" userId="22545eba-4846-4a4a-a7f3-1e79b2f664bb" providerId="ADAL" clId="{435C74B3-CAAF-4CAA-A1CB-DD6467F80321}" dt="2020-03-09T02:23:25.556" v="1928" actId="1076"/>
          <ac:spMkLst>
            <pc:docMk/>
            <pc:sldMk cId="1353415297" sldId="397"/>
            <ac:spMk id="5" creationId="{B30E6E2A-B9A8-4515-9340-288470D2194B}"/>
          </ac:spMkLst>
        </pc:spChg>
      </pc:sldChg>
      <pc:sldChg chg="modSp add">
        <pc:chgData name="Adam Watson" userId="22545eba-4846-4a4a-a7f3-1e79b2f664bb" providerId="ADAL" clId="{435C74B3-CAAF-4CAA-A1CB-DD6467F80321}" dt="2020-03-09T02:23:40.531" v="1930" actId="1076"/>
        <pc:sldMkLst>
          <pc:docMk/>
          <pc:sldMk cId="258892159" sldId="398"/>
        </pc:sldMkLst>
        <pc:spChg chg="mod">
          <ac:chgData name="Adam Watson" userId="22545eba-4846-4a4a-a7f3-1e79b2f664bb" providerId="ADAL" clId="{435C74B3-CAAF-4CAA-A1CB-DD6467F80321}" dt="2020-03-09T02:23:40.531" v="1930" actId="1076"/>
          <ac:spMkLst>
            <pc:docMk/>
            <pc:sldMk cId="258892159" sldId="398"/>
            <ac:spMk id="5" creationId="{B30E6E2A-B9A8-4515-9340-288470D2194B}"/>
          </ac:spMkLst>
        </pc:spChg>
      </pc:sldChg>
      <pc:sldChg chg="modSp add">
        <pc:chgData name="Adam Watson" userId="22545eba-4846-4a4a-a7f3-1e79b2f664bb" providerId="ADAL" clId="{435C74B3-CAAF-4CAA-A1CB-DD6467F80321}" dt="2020-03-09T02:23:55.712" v="1932" actId="1076"/>
        <pc:sldMkLst>
          <pc:docMk/>
          <pc:sldMk cId="2228607072" sldId="399"/>
        </pc:sldMkLst>
        <pc:spChg chg="mod">
          <ac:chgData name="Adam Watson" userId="22545eba-4846-4a4a-a7f3-1e79b2f664bb" providerId="ADAL" clId="{435C74B3-CAAF-4CAA-A1CB-DD6467F80321}" dt="2020-03-09T02:23:55.712" v="1932" actId="1076"/>
          <ac:spMkLst>
            <pc:docMk/>
            <pc:sldMk cId="2228607072" sldId="399"/>
            <ac:spMk id="5" creationId="{B30E6E2A-B9A8-4515-9340-288470D2194B}"/>
          </ac:spMkLst>
        </pc:spChg>
      </pc:sldChg>
      <pc:sldChg chg="modSp add">
        <pc:chgData name="Adam Watson" userId="22545eba-4846-4a4a-a7f3-1e79b2f664bb" providerId="ADAL" clId="{435C74B3-CAAF-4CAA-A1CB-DD6467F80321}" dt="2020-03-09T13:35:53.282" v="2242" actId="1076"/>
        <pc:sldMkLst>
          <pc:docMk/>
          <pc:sldMk cId="1382837524" sldId="400"/>
        </pc:sldMkLst>
        <pc:spChg chg="mod">
          <ac:chgData name="Adam Watson" userId="22545eba-4846-4a4a-a7f3-1e79b2f664bb" providerId="ADAL" clId="{435C74B3-CAAF-4CAA-A1CB-DD6467F80321}" dt="2020-03-09T13:35:53.282" v="2242" actId="1076"/>
          <ac:spMkLst>
            <pc:docMk/>
            <pc:sldMk cId="1382837524" sldId="400"/>
            <ac:spMk id="5" creationId="{B30E6E2A-B9A8-4515-9340-288470D2194B}"/>
          </ac:spMkLst>
        </pc:spChg>
      </pc:sldChg>
      <pc:sldChg chg="addSp modSp add">
        <pc:chgData name="Adam Watson" userId="22545eba-4846-4a4a-a7f3-1e79b2f664bb" providerId="ADAL" clId="{435C74B3-CAAF-4CAA-A1CB-DD6467F80321}" dt="2020-03-09T14:07:16.360" v="2841" actId="20577"/>
        <pc:sldMkLst>
          <pc:docMk/>
          <pc:sldMk cId="3628649624" sldId="401"/>
        </pc:sldMkLst>
        <pc:spChg chg="mod">
          <ac:chgData name="Adam Watson" userId="22545eba-4846-4a4a-a7f3-1e79b2f664bb" providerId="ADAL" clId="{435C74B3-CAAF-4CAA-A1CB-DD6467F80321}" dt="2020-03-09T14:07:16.360" v="2841" actId="20577"/>
          <ac:spMkLst>
            <pc:docMk/>
            <pc:sldMk cId="3628649624" sldId="401"/>
            <ac:spMk id="7" creationId="{7ECE0B39-5673-478F-BAFA-B7DA9DCFC7B6}"/>
          </ac:spMkLst>
        </pc:spChg>
        <pc:graphicFrameChg chg="mod">
          <ac:chgData name="Adam Watson" userId="22545eba-4846-4a4a-a7f3-1e79b2f664bb" providerId="ADAL" clId="{435C74B3-CAAF-4CAA-A1CB-DD6467F80321}" dt="2020-03-09T14:05:29.989" v="2741" actId="20577"/>
          <ac:graphicFrameMkLst>
            <pc:docMk/>
            <pc:sldMk cId="3628649624" sldId="401"/>
            <ac:graphicFrameMk id="3" creationId="{0FB56F6F-90A8-49C8-B1AC-04505312499A}"/>
          </ac:graphicFrameMkLst>
        </pc:graphicFrameChg>
        <pc:graphicFrameChg chg="add mod">
          <ac:chgData name="Adam Watson" userId="22545eba-4846-4a4a-a7f3-1e79b2f664bb" providerId="ADAL" clId="{435C74B3-CAAF-4CAA-A1CB-DD6467F80321}" dt="2020-03-09T14:04:12.126" v="2673" actId="571"/>
          <ac:graphicFrameMkLst>
            <pc:docMk/>
            <pc:sldMk cId="3628649624" sldId="401"/>
            <ac:graphicFrameMk id="8" creationId="{0883AD9B-4239-4628-8A18-2234DA8414F7}"/>
          </ac:graphicFrameMkLst>
        </pc:graphicFrameChg>
        <pc:graphicFrameChg chg="add mod">
          <ac:chgData name="Adam Watson" userId="22545eba-4846-4a4a-a7f3-1e79b2f664bb" providerId="ADAL" clId="{435C74B3-CAAF-4CAA-A1CB-DD6467F80321}" dt="2020-03-09T14:04:12.126" v="2673" actId="571"/>
          <ac:graphicFrameMkLst>
            <pc:docMk/>
            <pc:sldMk cId="3628649624" sldId="401"/>
            <ac:graphicFrameMk id="9" creationId="{D06A456E-5945-4B1C-BFAC-0D5CAEED7DC8}"/>
          </ac:graphicFrameMkLst>
        </pc:graphicFrameChg>
        <pc:graphicFrameChg chg="mod">
          <ac:chgData name="Adam Watson" userId="22545eba-4846-4a4a-a7f3-1e79b2f664bb" providerId="ADAL" clId="{435C74B3-CAAF-4CAA-A1CB-DD6467F80321}" dt="2020-03-09T14:06:48.357" v="2805" actId="1076"/>
          <ac:graphicFrameMkLst>
            <pc:docMk/>
            <pc:sldMk cId="3628649624" sldId="401"/>
            <ac:graphicFrameMk id="12" creationId="{D0D93FD7-9128-41CE-8E67-2E7394DDBEEC}"/>
          </ac:graphicFrameMkLst>
        </pc:graphicFrameChg>
        <pc:graphicFrameChg chg="mod">
          <ac:chgData name="Adam Watson" userId="22545eba-4846-4a4a-a7f3-1e79b2f664bb" providerId="ADAL" clId="{435C74B3-CAAF-4CAA-A1CB-DD6467F80321}" dt="2020-03-09T14:06:52.259" v="2806" actId="1076"/>
          <ac:graphicFrameMkLst>
            <pc:docMk/>
            <pc:sldMk cId="3628649624" sldId="401"/>
            <ac:graphicFrameMk id="14" creationId="{6E4215B7-79F9-44C1-BDAA-485727692D06}"/>
          </ac:graphicFrameMkLst>
        </pc:graphicFrameChg>
      </pc:sldChg>
      <pc:sldChg chg="addSp delSp modSp add">
        <pc:chgData name="Adam Watson" userId="22545eba-4846-4a4a-a7f3-1e79b2f664bb" providerId="ADAL" clId="{435C74B3-CAAF-4CAA-A1CB-DD6467F80321}" dt="2020-03-09T15:47:20.641" v="4815" actId="255"/>
        <pc:sldMkLst>
          <pc:docMk/>
          <pc:sldMk cId="2561904576" sldId="402"/>
        </pc:sldMkLst>
        <pc:spChg chg="del">
          <ac:chgData name="Adam Watson" userId="22545eba-4846-4a4a-a7f3-1e79b2f664bb" providerId="ADAL" clId="{435C74B3-CAAF-4CAA-A1CB-DD6467F80321}" dt="2020-03-09T15:11:07.536" v="4026" actId="478"/>
          <ac:spMkLst>
            <pc:docMk/>
            <pc:sldMk cId="2561904576" sldId="402"/>
            <ac:spMk id="2" creationId="{B2499829-F511-4E99-8971-CCB8BFBC0A18}"/>
          </ac:spMkLst>
        </pc:spChg>
        <pc:spChg chg="add mod">
          <ac:chgData name="Adam Watson" userId="22545eba-4846-4a4a-a7f3-1e79b2f664bb" providerId="ADAL" clId="{435C74B3-CAAF-4CAA-A1CB-DD6467F80321}" dt="2020-03-09T15:47:20.641" v="4815" actId="255"/>
          <ac:spMkLst>
            <pc:docMk/>
            <pc:sldMk cId="2561904576" sldId="402"/>
            <ac:spMk id="3" creationId="{E84B024F-CD78-4069-9724-029AF5E62AC4}"/>
          </ac:spMkLst>
        </pc:spChg>
        <pc:spChg chg="add mod">
          <ac:chgData name="Adam Watson" userId="22545eba-4846-4a4a-a7f3-1e79b2f664bb" providerId="ADAL" clId="{435C74B3-CAAF-4CAA-A1CB-DD6467F80321}" dt="2020-03-09T15:47:04.450" v="4811" actId="1076"/>
          <ac:spMkLst>
            <pc:docMk/>
            <pc:sldMk cId="2561904576" sldId="402"/>
            <ac:spMk id="8" creationId="{D03C74C4-4D4D-4DED-B083-487F1F3AF4E5}"/>
          </ac:spMkLst>
        </pc:spChg>
        <pc:spChg chg="del">
          <ac:chgData name="Adam Watson" userId="22545eba-4846-4a4a-a7f3-1e79b2f664bb" providerId="ADAL" clId="{435C74B3-CAAF-4CAA-A1CB-DD6467F80321}" dt="2020-03-09T15:11:05.947" v="4025" actId="478"/>
          <ac:spMkLst>
            <pc:docMk/>
            <pc:sldMk cId="2561904576" sldId="402"/>
            <ac:spMk id="9" creationId="{5FD72596-DA6A-4D16-AEC9-F6ECFEB6C0F5}"/>
          </ac:spMkLst>
        </pc:spChg>
      </pc:sldChg>
      <pc:sldChg chg="addSp delSp modSp add">
        <pc:chgData name="Adam Watson" userId="22545eba-4846-4a4a-a7f3-1e79b2f664bb" providerId="ADAL" clId="{435C74B3-CAAF-4CAA-A1CB-DD6467F80321}" dt="2020-03-09T16:08:06.244" v="5012" actId="20577"/>
        <pc:sldMkLst>
          <pc:docMk/>
          <pc:sldMk cId="1442325110" sldId="403"/>
        </pc:sldMkLst>
        <pc:spChg chg="add mod">
          <ac:chgData name="Adam Watson" userId="22545eba-4846-4a4a-a7f3-1e79b2f664bb" providerId="ADAL" clId="{435C74B3-CAAF-4CAA-A1CB-DD6467F80321}" dt="2020-03-09T16:01:51.171" v="4915" actId="13822"/>
          <ac:spMkLst>
            <pc:docMk/>
            <pc:sldMk cId="1442325110" sldId="403"/>
            <ac:spMk id="10" creationId="{8F33BBD5-33B0-4190-ADDF-6CD1C71CE56D}"/>
          </ac:spMkLst>
        </pc:spChg>
        <pc:spChg chg="add mod">
          <ac:chgData name="Adam Watson" userId="22545eba-4846-4a4a-a7f3-1e79b2f664bb" providerId="ADAL" clId="{435C74B3-CAAF-4CAA-A1CB-DD6467F80321}" dt="2020-03-09T16:08:06.244" v="5012" actId="20577"/>
          <ac:spMkLst>
            <pc:docMk/>
            <pc:sldMk cId="1442325110" sldId="403"/>
            <ac:spMk id="11" creationId="{6C9E2ABC-019A-44DA-A980-804D645E2EC7}"/>
          </ac:spMkLst>
        </pc:spChg>
        <pc:grpChg chg="add mod">
          <ac:chgData name="Adam Watson" userId="22545eba-4846-4a4a-a7f3-1e79b2f664bb" providerId="ADAL" clId="{435C74B3-CAAF-4CAA-A1CB-DD6467F80321}" dt="2020-03-09T16:01:41.977" v="4914" actId="1076"/>
          <ac:grpSpMkLst>
            <pc:docMk/>
            <pc:sldMk cId="1442325110" sldId="403"/>
            <ac:grpSpMk id="8" creationId="{3C7004D1-4EE2-46EC-AAF9-7AE112D494FA}"/>
          </ac:grpSpMkLst>
        </pc:grpChg>
        <pc:graphicFrameChg chg="add del mod">
          <ac:chgData name="Adam Watson" userId="22545eba-4846-4a4a-a7f3-1e79b2f664bb" providerId="ADAL" clId="{435C74B3-CAAF-4CAA-A1CB-DD6467F80321}" dt="2020-03-09T15:56:54.251" v="4845" actId="478"/>
          <ac:graphicFrameMkLst>
            <pc:docMk/>
            <pc:sldMk cId="1442325110" sldId="403"/>
            <ac:graphicFrameMk id="2" creationId="{BD5EBA09-EA92-4293-B627-2C99745CD229}"/>
          </ac:graphicFrameMkLst>
        </pc:graphicFrameChg>
        <pc:graphicFrameChg chg="add mod">
          <ac:chgData name="Adam Watson" userId="22545eba-4846-4a4a-a7f3-1e79b2f664bb" providerId="ADAL" clId="{435C74B3-CAAF-4CAA-A1CB-DD6467F80321}" dt="2020-03-09T16:02:55.937" v="4939"/>
          <ac:graphicFrameMkLst>
            <pc:docMk/>
            <pc:sldMk cId="1442325110" sldId="403"/>
            <ac:graphicFrameMk id="3" creationId="{34378EC5-122A-4D88-9BF9-24AC4CB4D86A}"/>
          </ac:graphicFrameMkLst>
        </pc:graphicFrameChg>
        <pc:graphicFrameChg chg="del">
          <ac:chgData name="Adam Watson" userId="22545eba-4846-4a4a-a7f3-1e79b2f664bb" providerId="ADAL" clId="{435C74B3-CAAF-4CAA-A1CB-DD6467F80321}" dt="2020-03-09T15:54:57.992" v="4836" actId="478"/>
          <ac:graphicFrameMkLst>
            <pc:docMk/>
            <pc:sldMk cId="1442325110" sldId="403"/>
            <ac:graphicFrameMk id="5" creationId="{5B900D61-4080-4076-80A2-3D3A40620274}"/>
          </ac:graphicFrameMkLst>
        </pc:graphicFrameChg>
        <pc:graphicFrameChg chg="del mod">
          <ac:chgData name="Adam Watson" userId="22545eba-4846-4a4a-a7f3-1e79b2f664bb" providerId="ADAL" clId="{435C74B3-CAAF-4CAA-A1CB-DD6467F80321}" dt="2020-03-09T15:58:46.465" v="4885" actId="478"/>
          <ac:graphicFrameMkLst>
            <pc:docMk/>
            <pc:sldMk cId="1442325110" sldId="403"/>
            <ac:graphicFrameMk id="9" creationId="{759C6C75-6C0A-4A68-9C72-021AB9D78C40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F8FE13D-D3D2-4D6D-B816-C4A28CFA1DEC}" type="doc">
      <dgm:prSet loTypeId="urn:microsoft.com/office/officeart/2005/8/layout/cycle6" loCatId="cycle" qsTypeId="urn:microsoft.com/office/officeart/2005/8/quickstyle/3d4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CAB0350-CC2A-4205-AB28-E4C26C085A51}">
      <dgm:prSet phldrT="[Text]"/>
      <dgm:spPr/>
      <dgm:t>
        <a:bodyPr/>
        <a:lstStyle/>
        <a:p>
          <a:r>
            <a:rPr lang="en-US" dirty="0"/>
            <a:t>Bridge</a:t>
          </a:r>
        </a:p>
      </dgm:t>
    </dgm:pt>
    <dgm:pt modelId="{11BA140F-C964-4779-85B9-F4FBD77F44BB}" type="parTrans" cxnId="{DDAA5E9D-8D22-45F7-8942-495FB97DFB77}">
      <dgm:prSet/>
      <dgm:spPr/>
      <dgm:t>
        <a:bodyPr/>
        <a:lstStyle/>
        <a:p>
          <a:endParaRPr lang="en-US"/>
        </a:p>
      </dgm:t>
    </dgm:pt>
    <dgm:pt modelId="{A0284A68-DA35-43FC-BD38-EAF89901384B}" type="sibTrans" cxnId="{DDAA5E9D-8D22-45F7-8942-495FB97DFB77}">
      <dgm:prSet/>
      <dgm:spPr/>
      <dgm:t>
        <a:bodyPr/>
        <a:lstStyle/>
        <a:p>
          <a:endParaRPr lang="en-US"/>
        </a:p>
      </dgm:t>
    </dgm:pt>
    <dgm:pt modelId="{EA71FF20-8C65-4BB0-8522-61C823008A26}">
      <dgm:prSet phldrT="[Text]"/>
      <dgm:spPr/>
      <dgm:t>
        <a:bodyPr/>
        <a:lstStyle/>
        <a:p>
          <a:r>
            <a:rPr lang="en-US" dirty="0"/>
            <a:t>Procurement</a:t>
          </a:r>
        </a:p>
      </dgm:t>
    </dgm:pt>
    <dgm:pt modelId="{FC851CC8-08EC-4AC3-B60B-DB5A85CB6021}" type="parTrans" cxnId="{F8CB8E3B-E747-4A91-B128-4C33C1E9155E}">
      <dgm:prSet/>
      <dgm:spPr/>
      <dgm:t>
        <a:bodyPr/>
        <a:lstStyle/>
        <a:p>
          <a:endParaRPr lang="en-US"/>
        </a:p>
      </dgm:t>
    </dgm:pt>
    <dgm:pt modelId="{180CD389-2CC9-4044-A8DA-CF16E55913B0}" type="sibTrans" cxnId="{F8CB8E3B-E747-4A91-B128-4C33C1E9155E}">
      <dgm:prSet/>
      <dgm:spPr/>
      <dgm:t>
        <a:bodyPr/>
        <a:lstStyle/>
        <a:p>
          <a:endParaRPr lang="en-US"/>
        </a:p>
      </dgm:t>
    </dgm:pt>
    <dgm:pt modelId="{CAD3EC8B-A713-4E00-8CD0-268BF40BF9C7}">
      <dgm:prSet phldrT="[Text]"/>
      <dgm:spPr/>
      <dgm:t>
        <a:bodyPr/>
        <a:lstStyle/>
        <a:p>
          <a:r>
            <a:rPr lang="en-US" dirty="0"/>
            <a:t>Capital &amp; Grants</a:t>
          </a:r>
        </a:p>
      </dgm:t>
    </dgm:pt>
    <dgm:pt modelId="{DCE60196-C52E-4F1C-89D6-CCA79294B126}" type="parTrans" cxnId="{0F58FBB3-FC5E-49C3-8D64-97E585B2CABA}">
      <dgm:prSet/>
      <dgm:spPr/>
      <dgm:t>
        <a:bodyPr/>
        <a:lstStyle/>
        <a:p>
          <a:endParaRPr lang="en-US"/>
        </a:p>
      </dgm:t>
    </dgm:pt>
    <dgm:pt modelId="{6D14BC6A-3256-43DA-91E5-8C06B8A521D3}" type="sibTrans" cxnId="{0F58FBB3-FC5E-49C3-8D64-97E585B2CABA}">
      <dgm:prSet/>
      <dgm:spPr/>
      <dgm:t>
        <a:bodyPr/>
        <a:lstStyle/>
        <a:p>
          <a:endParaRPr lang="en-US"/>
        </a:p>
      </dgm:t>
    </dgm:pt>
    <dgm:pt modelId="{9724E5B5-EA30-4E50-BAB5-1C6CC1BEC303}">
      <dgm:prSet phldrT="[Text]"/>
      <dgm:spPr/>
      <dgm:t>
        <a:bodyPr/>
        <a:lstStyle/>
        <a:p>
          <a:r>
            <a:rPr lang="en-US" dirty="0"/>
            <a:t>Accounting</a:t>
          </a:r>
        </a:p>
      </dgm:t>
    </dgm:pt>
    <dgm:pt modelId="{B8554EA6-E5FC-4FBC-8FD4-C5792C86798F}" type="parTrans" cxnId="{E429ABCF-095F-40D0-82DF-B14EB72E6C82}">
      <dgm:prSet/>
      <dgm:spPr/>
      <dgm:t>
        <a:bodyPr/>
        <a:lstStyle/>
        <a:p>
          <a:endParaRPr lang="en-US"/>
        </a:p>
      </dgm:t>
    </dgm:pt>
    <dgm:pt modelId="{9CEE0D71-5D9A-46D7-B0BE-F482E5C981A4}" type="sibTrans" cxnId="{E429ABCF-095F-40D0-82DF-B14EB72E6C82}">
      <dgm:prSet/>
      <dgm:spPr/>
      <dgm:t>
        <a:bodyPr/>
        <a:lstStyle/>
        <a:p>
          <a:endParaRPr lang="en-US"/>
        </a:p>
      </dgm:t>
    </dgm:pt>
    <dgm:pt modelId="{93994FDC-970B-4C27-95FE-49294863FCC4}">
      <dgm:prSet phldrT="[Text]"/>
      <dgm:spPr/>
      <dgm:t>
        <a:bodyPr/>
        <a:lstStyle/>
        <a:p>
          <a:r>
            <a:rPr lang="en-US" dirty="0"/>
            <a:t>Risk Management &amp; Safety</a:t>
          </a:r>
        </a:p>
      </dgm:t>
    </dgm:pt>
    <dgm:pt modelId="{B6BC0395-35A8-4DF4-9924-F70FFF4E5F7F}" type="parTrans" cxnId="{D23E5782-86A3-4258-BCE9-4720237F1C17}">
      <dgm:prSet/>
      <dgm:spPr/>
      <dgm:t>
        <a:bodyPr/>
        <a:lstStyle/>
        <a:p>
          <a:endParaRPr lang="en-US"/>
        </a:p>
      </dgm:t>
    </dgm:pt>
    <dgm:pt modelId="{108DCC9D-4549-44FD-8C2C-4295D249FBE3}" type="sibTrans" cxnId="{D23E5782-86A3-4258-BCE9-4720237F1C17}">
      <dgm:prSet/>
      <dgm:spPr/>
      <dgm:t>
        <a:bodyPr/>
        <a:lstStyle/>
        <a:p>
          <a:endParaRPr lang="en-US"/>
        </a:p>
      </dgm:t>
    </dgm:pt>
    <dgm:pt modelId="{7A4E31E2-F88F-43D7-A3AE-F45F207ED59F}">
      <dgm:prSet phldrT="[Text]"/>
      <dgm:spPr/>
      <dgm:t>
        <a:bodyPr/>
        <a:lstStyle/>
        <a:p>
          <a:r>
            <a:rPr lang="en-US" dirty="0"/>
            <a:t>Bus</a:t>
          </a:r>
        </a:p>
      </dgm:t>
    </dgm:pt>
    <dgm:pt modelId="{64A5C471-E2F6-4909-96F6-E3C5925F1155}" type="parTrans" cxnId="{5910119B-251D-4735-A55F-26F4AAD3C778}">
      <dgm:prSet/>
      <dgm:spPr/>
      <dgm:t>
        <a:bodyPr/>
        <a:lstStyle/>
        <a:p>
          <a:endParaRPr lang="en-US"/>
        </a:p>
      </dgm:t>
    </dgm:pt>
    <dgm:pt modelId="{5E67BCCD-3E4D-40CB-BFB1-3BD21FAED6A5}" type="sibTrans" cxnId="{5910119B-251D-4735-A55F-26F4AAD3C778}">
      <dgm:prSet/>
      <dgm:spPr/>
      <dgm:t>
        <a:bodyPr/>
        <a:lstStyle/>
        <a:p>
          <a:endParaRPr lang="en-US"/>
        </a:p>
      </dgm:t>
    </dgm:pt>
    <dgm:pt modelId="{2937AB86-3DEF-45AA-B5AA-68469F2748D1}">
      <dgm:prSet phldrT="[Text]"/>
      <dgm:spPr/>
      <dgm:t>
        <a:bodyPr/>
        <a:lstStyle/>
        <a:p>
          <a:r>
            <a:rPr lang="en-US" dirty="0"/>
            <a:t>Ferry</a:t>
          </a:r>
        </a:p>
      </dgm:t>
    </dgm:pt>
    <dgm:pt modelId="{41928147-DD6B-41D8-BE25-341583851934}" type="parTrans" cxnId="{2A78AE8B-4D66-4828-94EA-0DDF183BC731}">
      <dgm:prSet/>
      <dgm:spPr/>
      <dgm:t>
        <a:bodyPr/>
        <a:lstStyle/>
        <a:p>
          <a:endParaRPr lang="en-US"/>
        </a:p>
      </dgm:t>
    </dgm:pt>
    <dgm:pt modelId="{4CF55405-3FE7-423F-9928-B0FA3F612628}" type="sibTrans" cxnId="{2A78AE8B-4D66-4828-94EA-0DDF183BC731}">
      <dgm:prSet/>
      <dgm:spPr/>
      <dgm:t>
        <a:bodyPr/>
        <a:lstStyle/>
        <a:p>
          <a:endParaRPr lang="en-US"/>
        </a:p>
      </dgm:t>
    </dgm:pt>
    <dgm:pt modelId="{38F8B800-6C9A-4820-9431-6BC250972329}">
      <dgm:prSet phldrT="[Text]"/>
      <dgm:spPr/>
      <dgm:t>
        <a:bodyPr/>
        <a:lstStyle/>
        <a:p>
          <a:r>
            <a:rPr lang="en-US" dirty="0"/>
            <a:t>IS</a:t>
          </a:r>
        </a:p>
      </dgm:t>
    </dgm:pt>
    <dgm:pt modelId="{C3BE8878-7662-4034-9319-1A572E1984E8}" type="parTrans" cxnId="{F38C6BA9-ED4B-4191-85EC-C8F6CC01840A}">
      <dgm:prSet/>
      <dgm:spPr/>
      <dgm:t>
        <a:bodyPr/>
        <a:lstStyle/>
        <a:p>
          <a:endParaRPr lang="en-US"/>
        </a:p>
      </dgm:t>
    </dgm:pt>
    <dgm:pt modelId="{5D1B97FC-A896-488B-889E-0EE427D25A64}" type="sibTrans" cxnId="{F38C6BA9-ED4B-4191-85EC-C8F6CC01840A}">
      <dgm:prSet/>
      <dgm:spPr/>
      <dgm:t>
        <a:bodyPr/>
        <a:lstStyle/>
        <a:p>
          <a:endParaRPr lang="en-US"/>
        </a:p>
      </dgm:t>
    </dgm:pt>
    <dgm:pt modelId="{D62AD378-1DE0-4CEA-B32F-25F58221367D}" type="pres">
      <dgm:prSet presAssocID="{9F8FE13D-D3D2-4D6D-B816-C4A28CFA1DEC}" presName="cycle" presStyleCnt="0">
        <dgm:presLayoutVars>
          <dgm:dir/>
          <dgm:resizeHandles val="exact"/>
        </dgm:presLayoutVars>
      </dgm:prSet>
      <dgm:spPr/>
    </dgm:pt>
    <dgm:pt modelId="{57E55627-9CBA-42BD-A93C-07AAB45C8E9D}" type="pres">
      <dgm:prSet presAssocID="{6CAB0350-CC2A-4205-AB28-E4C26C085A51}" presName="node" presStyleLbl="node1" presStyleIdx="0" presStyleCnt="8" custScaleX="140692" custScaleY="152726">
        <dgm:presLayoutVars>
          <dgm:bulletEnabled val="1"/>
        </dgm:presLayoutVars>
      </dgm:prSet>
      <dgm:spPr/>
    </dgm:pt>
    <dgm:pt modelId="{6B6C46D3-0B20-4AE3-B4A9-CFF48CB02BBB}" type="pres">
      <dgm:prSet presAssocID="{6CAB0350-CC2A-4205-AB28-E4C26C085A51}" presName="spNode" presStyleCnt="0"/>
      <dgm:spPr/>
    </dgm:pt>
    <dgm:pt modelId="{570DCACB-E69C-45DF-AA64-4A3276792D40}" type="pres">
      <dgm:prSet presAssocID="{A0284A68-DA35-43FC-BD38-EAF89901384B}" presName="sibTrans" presStyleLbl="sibTrans1D1" presStyleIdx="0" presStyleCnt="8"/>
      <dgm:spPr/>
    </dgm:pt>
    <dgm:pt modelId="{55C4B126-22D3-463E-9F9B-E684E81553E9}" type="pres">
      <dgm:prSet presAssocID="{7A4E31E2-F88F-43D7-A3AE-F45F207ED59F}" presName="node" presStyleLbl="node1" presStyleIdx="1" presStyleCnt="8" custScaleX="140692" custScaleY="152726" custRadScaleRad="100273" custRadScaleInc="28182">
        <dgm:presLayoutVars>
          <dgm:bulletEnabled val="1"/>
        </dgm:presLayoutVars>
      </dgm:prSet>
      <dgm:spPr/>
    </dgm:pt>
    <dgm:pt modelId="{1BF09EA2-E370-44D5-B5A0-BB9D1451D25D}" type="pres">
      <dgm:prSet presAssocID="{7A4E31E2-F88F-43D7-A3AE-F45F207ED59F}" presName="spNode" presStyleCnt="0"/>
      <dgm:spPr/>
    </dgm:pt>
    <dgm:pt modelId="{3F1D281B-0C7A-4EC1-B48B-DA061226A350}" type="pres">
      <dgm:prSet presAssocID="{5E67BCCD-3E4D-40CB-BFB1-3BD21FAED6A5}" presName="sibTrans" presStyleLbl="sibTrans1D1" presStyleIdx="1" presStyleCnt="8"/>
      <dgm:spPr/>
    </dgm:pt>
    <dgm:pt modelId="{66C5309C-26DF-4CFD-91FE-E24ED8357FCE}" type="pres">
      <dgm:prSet presAssocID="{2937AB86-3DEF-45AA-B5AA-68469F2748D1}" presName="node" presStyleLbl="node1" presStyleIdx="2" presStyleCnt="8" custScaleX="140692" custScaleY="152726">
        <dgm:presLayoutVars>
          <dgm:bulletEnabled val="1"/>
        </dgm:presLayoutVars>
      </dgm:prSet>
      <dgm:spPr/>
    </dgm:pt>
    <dgm:pt modelId="{F92048BD-BA89-4062-8E88-AEB78C9BBAFC}" type="pres">
      <dgm:prSet presAssocID="{2937AB86-3DEF-45AA-B5AA-68469F2748D1}" presName="spNode" presStyleCnt="0"/>
      <dgm:spPr/>
    </dgm:pt>
    <dgm:pt modelId="{07E96D43-7723-4048-8903-69D9A817FCEA}" type="pres">
      <dgm:prSet presAssocID="{4CF55405-3FE7-423F-9928-B0FA3F612628}" presName="sibTrans" presStyleLbl="sibTrans1D1" presStyleIdx="2" presStyleCnt="8"/>
      <dgm:spPr/>
    </dgm:pt>
    <dgm:pt modelId="{1A4CC546-D483-45B0-A0D9-F314030A6EB2}" type="pres">
      <dgm:prSet presAssocID="{38F8B800-6C9A-4820-9431-6BC250972329}" presName="node" presStyleLbl="node1" presStyleIdx="3" presStyleCnt="8" custScaleX="140692" custScaleY="152726" custRadScaleRad="101159" custRadScaleInc="-39609">
        <dgm:presLayoutVars>
          <dgm:bulletEnabled val="1"/>
        </dgm:presLayoutVars>
      </dgm:prSet>
      <dgm:spPr/>
    </dgm:pt>
    <dgm:pt modelId="{834BDA00-47F5-446C-9924-50EA8069AB19}" type="pres">
      <dgm:prSet presAssocID="{38F8B800-6C9A-4820-9431-6BC250972329}" presName="spNode" presStyleCnt="0"/>
      <dgm:spPr/>
    </dgm:pt>
    <dgm:pt modelId="{190E854E-D68A-4887-889C-958DAC2A55A5}" type="pres">
      <dgm:prSet presAssocID="{5D1B97FC-A896-488B-889E-0EE427D25A64}" presName="sibTrans" presStyleLbl="sibTrans1D1" presStyleIdx="3" presStyleCnt="8"/>
      <dgm:spPr/>
    </dgm:pt>
    <dgm:pt modelId="{ACF72BBC-4875-43B9-BF9F-879E2E56CEFE}" type="pres">
      <dgm:prSet presAssocID="{EA71FF20-8C65-4BB0-8522-61C823008A26}" presName="node" presStyleLbl="node1" presStyleIdx="4" presStyleCnt="8" custScaleX="140692" custScaleY="152726">
        <dgm:presLayoutVars>
          <dgm:bulletEnabled val="1"/>
        </dgm:presLayoutVars>
      </dgm:prSet>
      <dgm:spPr/>
    </dgm:pt>
    <dgm:pt modelId="{F11B1B9A-2710-4E7B-A5C7-C79C1F774760}" type="pres">
      <dgm:prSet presAssocID="{EA71FF20-8C65-4BB0-8522-61C823008A26}" presName="spNode" presStyleCnt="0"/>
      <dgm:spPr/>
    </dgm:pt>
    <dgm:pt modelId="{0AD58449-7D7F-46BC-9D6A-12B320B7940C}" type="pres">
      <dgm:prSet presAssocID="{180CD389-2CC9-4044-A8DA-CF16E55913B0}" presName="sibTrans" presStyleLbl="sibTrans1D1" presStyleIdx="4" presStyleCnt="8"/>
      <dgm:spPr/>
    </dgm:pt>
    <dgm:pt modelId="{93C2B054-5258-4D83-A708-913EA627527D}" type="pres">
      <dgm:prSet presAssocID="{CAD3EC8B-A713-4E00-8CD0-268BF40BF9C7}" presName="node" presStyleLbl="node1" presStyleIdx="5" presStyleCnt="8" custScaleX="140692" custScaleY="152726" custRadScaleRad="101653" custRadScaleInc="34765">
        <dgm:presLayoutVars>
          <dgm:bulletEnabled val="1"/>
        </dgm:presLayoutVars>
      </dgm:prSet>
      <dgm:spPr/>
    </dgm:pt>
    <dgm:pt modelId="{85568F18-4F74-42F0-B917-B1684DEC8C89}" type="pres">
      <dgm:prSet presAssocID="{CAD3EC8B-A713-4E00-8CD0-268BF40BF9C7}" presName="spNode" presStyleCnt="0"/>
      <dgm:spPr/>
    </dgm:pt>
    <dgm:pt modelId="{6B08C492-B549-4207-9D26-CA4FA161C1E2}" type="pres">
      <dgm:prSet presAssocID="{6D14BC6A-3256-43DA-91E5-8C06B8A521D3}" presName="sibTrans" presStyleLbl="sibTrans1D1" presStyleIdx="5" presStyleCnt="8"/>
      <dgm:spPr/>
    </dgm:pt>
    <dgm:pt modelId="{AD7674B2-18AD-48B4-9EE1-B599D495661C}" type="pres">
      <dgm:prSet presAssocID="{9724E5B5-EA30-4E50-BAB5-1C6CC1BEC303}" presName="node" presStyleLbl="node1" presStyleIdx="6" presStyleCnt="8" custScaleX="140692" custScaleY="152726">
        <dgm:presLayoutVars>
          <dgm:bulletEnabled val="1"/>
        </dgm:presLayoutVars>
      </dgm:prSet>
      <dgm:spPr/>
    </dgm:pt>
    <dgm:pt modelId="{6C2A61A7-AB06-495D-9560-10C16BED4FD3}" type="pres">
      <dgm:prSet presAssocID="{9724E5B5-EA30-4E50-BAB5-1C6CC1BEC303}" presName="spNode" presStyleCnt="0"/>
      <dgm:spPr/>
    </dgm:pt>
    <dgm:pt modelId="{BE940294-79C5-49C1-992E-719D8F9AABAC}" type="pres">
      <dgm:prSet presAssocID="{9CEE0D71-5D9A-46D7-B0BE-F482E5C981A4}" presName="sibTrans" presStyleLbl="sibTrans1D1" presStyleIdx="6" presStyleCnt="8"/>
      <dgm:spPr/>
    </dgm:pt>
    <dgm:pt modelId="{0C756499-6995-49B4-A8A8-2E1FC2686278}" type="pres">
      <dgm:prSet presAssocID="{93994FDC-970B-4C27-95FE-49294863FCC4}" presName="node" presStyleLbl="node1" presStyleIdx="7" presStyleCnt="8" custScaleX="140692" custScaleY="152726" custRadScaleRad="102401" custRadScaleInc="-26443">
        <dgm:presLayoutVars>
          <dgm:bulletEnabled val="1"/>
        </dgm:presLayoutVars>
      </dgm:prSet>
      <dgm:spPr/>
    </dgm:pt>
    <dgm:pt modelId="{B2EA3D91-43F3-4785-8A94-ABA211F21C39}" type="pres">
      <dgm:prSet presAssocID="{93994FDC-970B-4C27-95FE-49294863FCC4}" presName="spNode" presStyleCnt="0"/>
      <dgm:spPr/>
    </dgm:pt>
    <dgm:pt modelId="{5A710AFA-C1E2-447C-A730-A94C66D7EF31}" type="pres">
      <dgm:prSet presAssocID="{108DCC9D-4549-44FD-8C2C-4295D249FBE3}" presName="sibTrans" presStyleLbl="sibTrans1D1" presStyleIdx="7" presStyleCnt="8"/>
      <dgm:spPr/>
    </dgm:pt>
  </dgm:ptLst>
  <dgm:cxnLst>
    <dgm:cxn modelId="{78324D28-BF2E-4B4A-8AAE-C56771486E15}" type="presOf" srcId="{A0284A68-DA35-43FC-BD38-EAF89901384B}" destId="{570DCACB-E69C-45DF-AA64-4A3276792D40}" srcOrd="0" destOrd="0" presId="urn:microsoft.com/office/officeart/2005/8/layout/cycle6"/>
    <dgm:cxn modelId="{947B352E-04BA-4459-BAE0-DB770755E982}" type="presOf" srcId="{38F8B800-6C9A-4820-9431-6BC250972329}" destId="{1A4CC546-D483-45B0-A0D9-F314030A6EB2}" srcOrd="0" destOrd="0" presId="urn:microsoft.com/office/officeart/2005/8/layout/cycle6"/>
    <dgm:cxn modelId="{63217A2F-9C18-4D15-A009-D5A2B4ABD9CE}" type="presOf" srcId="{180CD389-2CC9-4044-A8DA-CF16E55913B0}" destId="{0AD58449-7D7F-46BC-9D6A-12B320B7940C}" srcOrd="0" destOrd="0" presId="urn:microsoft.com/office/officeart/2005/8/layout/cycle6"/>
    <dgm:cxn modelId="{F8CB8E3B-E747-4A91-B128-4C33C1E9155E}" srcId="{9F8FE13D-D3D2-4D6D-B816-C4A28CFA1DEC}" destId="{EA71FF20-8C65-4BB0-8522-61C823008A26}" srcOrd="4" destOrd="0" parTransId="{FC851CC8-08EC-4AC3-B60B-DB5A85CB6021}" sibTransId="{180CD389-2CC9-4044-A8DA-CF16E55913B0}"/>
    <dgm:cxn modelId="{1CA7D03C-FF56-4EA4-BB2A-A29EDDF75CF0}" type="presOf" srcId="{5E67BCCD-3E4D-40CB-BFB1-3BD21FAED6A5}" destId="{3F1D281B-0C7A-4EC1-B48B-DA061226A350}" srcOrd="0" destOrd="0" presId="urn:microsoft.com/office/officeart/2005/8/layout/cycle6"/>
    <dgm:cxn modelId="{86BA473E-2E5C-4E9C-AE5F-71A9958883F1}" type="presOf" srcId="{7A4E31E2-F88F-43D7-A3AE-F45F207ED59F}" destId="{55C4B126-22D3-463E-9F9B-E684E81553E9}" srcOrd="0" destOrd="0" presId="urn:microsoft.com/office/officeart/2005/8/layout/cycle6"/>
    <dgm:cxn modelId="{74C18248-CD6D-4838-BD4B-1E9C672A42E3}" type="presOf" srcId="{9724E5B5-EA30-4E50-BAB5-1C6CC1BEC303}" destId="{AD7674B2-18AD-48B4-9EE1-B599D495661C}" srcOrd="0" destOrd="0" presId="urn:microsoft.com/office/officeart/2005/8/layout/cycle6"/>
    <dgm:cxn modelId="{DA88167B-7570-49E4-826C-F81316A2956F}" type="presOf" srcId="{6D14BC6A-3256-43DA-91E5-8C06B8A521D3}" destId="{6B08C492-B549-4207-9D26-CA4FA161C1E2}" srcOrd="0" destOrd="0" presId="urn:microsoft.com/office/officeart/2005/8/layout/cycle6"/>
    <dgm:cxn modelId="{D23E5782-86A3-4258-BCE9-4720237F1C17}" srcId="{9F8FE13D-D3D2-4D6D-B816-C4A28CFA1DEC}" destId="{93994FDC-970B-4C27-95FE-49294863FCC4}" srcOrd="7" destOrd="0" parTransId="{B6BC0395-35A8-4DF4-9924-F70FFF4E5F7F}" sibTransId="{108DCC9D-4549-44FD-8C2C-4295D249FBE3}"/>
    <dgm:cxn modelId="{4B880984-4443-490A-A742-DF318DF967D9}" type="presOf" srcId="{108DCC9D-4549-44FD-8C2C-4295D249FBE3}" destId="{5A710AFA-C1E2-447C-A730-A94C66D7EF31}" srcOrd="0" destOrd="0" presId="urn:microsoft.com/office/officeart/2005/8/layout/cycle6"/>
    <dgm:cxn modelId="{2A78AE8B-4D66-4828-94EA-0DDF183BC731}" srcId="{9F8FE13D-D3D2-4D6D-B816-C4A28CFA1DEC}" destId="{2937AB86-3DEF-45AA-B5AA-68469F2748D1}" srcOrd="2" destOrd="0" parTransId="{41928147-DD6B-41D8-BE25-341583851934}" sibTransId="{4CF55405-3FE7-423F-9928-B0FA3F612628}"/>
    <dgm:cxn modelId="{5910119B-251D-4735-A55F-26F4AAD3C778}" srcId="{9F8FE13D-D3D2-4D6D-B816-C4A28CFA1DEC}" destId="{7A4E31E2-F88F-43D7-A3AE-F45F207ED59F}" srcOrd="1" destOrd="0" parTransId="{64A5C471-E2F6-4909-96F6-E3C5925F1155}" sibTransId="{5E67BCCD-3E4D-40CB-BFB1-3BD21FAED6A5}"/>
    <dgm:cxn modelId="{109C389B-ECF1-4936-A284-2170716AE3FB}" type="presOf" srcId="{9F8FE13D-D3D2-4D6D-B816-C4A28CFA1DEC}" destId="{D62AD378-1DE0-4CEA-B32F-25F58221367D}" srcOrd="0" destOrd="0" presId="urn:microsoft.com/office/officeart/2005/8/layout/cycle6"/>
    <dgm:cxn modelId="{DDAA5E9D-8D22-45F7-8942-495FB97DFB77}" srcId="{9F8FE13D-D3D2-4D6D-B816-C4A28CFA1DEC}" destId="{6CAB0350-CC2A-4205-AB28-E4C26C085A51}" srcOrd="0" destOrd="0" parTransId="{11BA140F-C964-4779-85B9-F4FBD77F44BB}" sibTransId="{A0284A68-DA35-43FC-BD38-EAF89901384B}"/>
    <dgm:cxn modelId="{0C40F9A0-387F-4798-96C1-08F746F91CE5}" type="presOf" srcId="{9CEE0D71-5D9A-46D7-B0BE-F482E5C981A4}" destId="{BE940294-79C5-49C1-992E-719D8F9AABAC}" srcOrd="0" destOrd="0" presId="urn:microsoft.com/office/officeart/2005/8/layout/cycle6"/>
    <dgm:cxn modelId="{794AC4A6-08AC-4E3C-BF5A-8B411EACF8CC}" type="presOf" srcId="{CAD3EC8B-A713-4E00-8CD0-268BF40BF9C7}" destId="{93C2B054-5258-4D83-A708-913EA627527D}" srcOrd="0" destOrd="0" presId="urn:microsoft.com/office/officeart/2005/8/layout/cycle6"/>
    <dgm:cxn modelId="{F38C6BA9-ED4B-4191-85EC-C8F6CC01840A}" srcId="{9F8FE13D-D3D2-4D6D-B816-C4A28CFA1DEC}" destId="{38F8B800-6C9A-4820-9431-6BC250972329}" srcOrd="3" destOrd="0" parTransId="{C3BE8878-7662-4034-9319-1A572E1984E8}" sibTransId="{5D1B97FC-A896-488B-889E-0EE427D25A64}"/>
    <dgm:cxn modelId="{0F58FBB3-FC5E-49C3-8D64-97E585B2CABA}" srcId="{9F8FE13D-D3D2-4D6D-B816-C4A28CFA1DEC}" destId="{CAD3EC8B-A713-4E00-8CD0-268BF40BF9C7}" srcOrd="5" destOrd="0" parTransId="{DCE60196-C52E-4F1C-89D6-CCA79294B126}" sibTransId="{6D14BC6A-3256-43DA-91E5-8C06B8A521D3}"/>
    <dgm:cxn modelId="{CFB290BD-35C6-4B13-B765-1302ABB504EE}" type="presOf" srcId="{5D1B97FC-A896-488B-889E-0EE427D25A64}" destId="{190E854E-D68A-4887-889C-958DAC2A55A5}" srcOrd="0" destOrd="0" presId="urn:microsoft.com/office/officeart/2005/8/layout/cycle6"/>
    <dgm:cxn modelId="{E4356FC4-C267-4D6E-8D2F-07C77C220556}" type="presOf" srcId="{6CAB0350-CC2A-4205-AB28-E4C26C085A51}" destId="{57E55627-9CBA-42BD-A93C-07AAB45C8E9D}" srcOrd="0" destOrd="0" presId="urn:microsoft.com/office/officeart/2005/8/layout/cycle6"/>
    <dgm:cxn modelId="{51504BCA-8C5C-4EA3-970C-4B15EEB24D5D}" type="presOf" srcId="{EA71FF20-8C65-4BB0-8522-61C823008A26}" destId="{ACF72BBC-4875-43B9-BF9F-879E2E56CEFE}" srcOrd="0" destOrd="0" presId="urn:microsoft.com/office/officeart/2005/8/layout/cycle6"/>
    <dgm:cxn modelId="{6AEF8CCF-EC16-40E8-850D-363F83AE0492}" type="presOf" srcId="{2937AB86-3DEF-45AA-B5AA-68469F2748D1}" destId="{66C5309C-26DF-4CFD-91FE-E24ED8357FCE}" srcOrd="0" destOrd="0" presId="urn:microsoft.com/office/officeart/2005/8/layout/cycle6"/>
    <dgm:cxn modelId="{E429ABCF-095F-40D0-82DF-B14EB72E6C82}" srcId="{9F8FE13D-D3D2-4D6D-B816-C4A28CFA1DEC}" destId="{9724E5B5-EA30-4E50-BAB5-1C6CC1BEC303}" srcOrd="6" destOrd="0" parTransId="{B8554EA6-E5FC-4FBC-8FD4-C5792C86798F}" sibTransId="{9CEE0D71-5D9A-46D7-B0BE-F482E5C981A4}"/>
    <dgm:cxn modelId="{1C88C5DD-64A5-4CB6-9A2D-1703D81C5F4A}" type="presOf" srcId="{4CF55405-3FE7-423F-9928-B0FA3F612628}" destId="{07E96D43-7723-4048-8903-69D9A817FCEA}" srcOrd="0" destOrd="0" presId="urn:microsoft.com/office/officeart/2005/8/layout/cycle6"/>
    <dgm:cxn modelId="{A51A98FB-5D25-44F0-AB77-43EB934819F7}" type="presOf" srcId="{93994FDC-970B-4C27-95FE-49294863FCC4}" destId="{0C756499-6995-49B4-A8A8-2E1FC2686278}" srcOrd="0" destOrd="0" presId="urn:microsoft.com/office/officeart/2005/8/layout/cycle6"/>
    <dgm:cxn modelId="{7BE74973-4FC4-4E1A-9A09-E79E0B8FE293}" type="presParOf" srcId="{D62AD378-1DE0-4CEA-B32F-25F58221367D}" destId="{57E55627-9CBA-42BD-A93C-07AAB45C8E9D}" srcOrd="0" destOrd="0" presId="urn:microsoft.com/office/officeart/2005/8/layout/cycle6"/>
    <dgm:cxn modelId="{6533179E-C120-492F-84C0-2D914691C487}" type="presParOf" srcId="{D62AD378-1DE0-4CEA-B32F-25F58221367D}" destId="{6B6C46D3-0B20-4AE3-B4A9-CFF48CB02BBB}" srcOrd="1" destOrd="0" presId="urn:microsoft.com/office/officeart/2005/8/layout/cycle6"/>
    <dgm:cxn modelId="{E8BEF366-1003-4D50-A15E-343B596324D4}" type="presParOf" srcId="{D62AD378-1DE0-4CEA-B32F-25F58221367D}" destId="{570DCACB-E69C-45DF-AA64-4A3276792D40}" srcOrd="2" destOrd="0" presId="urn:microsoft.com/office/officeart/2005/8/layout/cycle6"/>
    <dgm:cxn modelId="{77E7C189-0683-40EA-93BD-23EF2051C9A1}" type="presParOf" srcId="{D62AD378-1DE0-4CEA-B32F-25F58221367D}" destId="{55C4B126-22D3-463E-9F9B-E684E81553E9}" srcOrd="3" destOrd="0" presId="urn:microsoft.com/office/officeart/2005/8/layout/cycle6"/>
    <dgm:cxn modelId="{0069734E-2FF4-4A25-AA69-F793F42D34BA}" type="presParOf" srcId="{D62AD378-1DE0-4CEA-B32F-25F58221367D}" destId="{1BF09EA2-E370-44D5-B5A0-BB9D1451D25D}" srcOrd="4" destOrd="0" presId="urn:microsoft.com/office/officeart/2005/8/layout/cycle6"/>
    <dgm:cxn modelId="{D1A47715-E612-4EC4-BC1B-0B14D278564C}" type="presParOf" srcId="{D62AD378-1DE0-4CEA-B32F-25F58221367D}" destId="{3F1D281B-0C7A-4EC1-B48B-DA061226A350}" srcOrd="5" destOrd="0" presId="urn:microsoft.com/office/officeart/2005/8/layout/cycle6"/>
    <dgm:cxn modelId="{8E0C30BF-B973-4946-907A-51FDFFDDC392}" type="presParOf" srcId="{D62AD378-1DE0-4CEA-B32F-25F58221367D}" destId="{66C5309C-26DF-4CFD-91FE-E24ED8357FCE}" srcOrd="6" destOrd="0" presId="urn:microsoft.com/office/officeart/2005/8/layout/cycle6"/>
    <dgm:cxn modelId="{036C7D0D-8ABD-44C3-85D8-08984E0BF7FE}" type="presParOf" srcId="{D62AD378-1DE0-4CEA-B32F-25F58221367D}" destId="{F92048BD-BA89-4062-8E88-AEB78C9BBAFC}" srcOrd="7" destOrd="0" presId="urn:microsoft.com/office/officeart/2005/8/layout/cycle6"/>
    <dgm:cxn modelId="{066AC873-B37A-4F92-8168-AC8A6AE745C1}" type="presParOf" srcId="{D62AD378-1DE0-4CEA-B32F-25F58221367D}" destId="{07E96D43-7723-4048-8903-69D9A817FCEA}" srcOrd="8" destOrd="0" presId="urn:microsoft.com/office/officeart/2005/8/layout/cycle6"/>
    <dgm:cxn modelId="{6D85A807-E292-4775-AD7C-25B3F978C7A5}" type="presParOf" srcId="{D62AD378-1DE0-4CEA-B32F-25F58221367D}" destId="{1A4CC546-D483-45B0-A0D9-F314030A6EB2}" srcOrd="9" destOrd="0" presId="urn:microsoft.com/office/officeart/2005/8/layout/cycle6"/>
    <dgm:cxn modelId="{72EE641D-E283-4D23-A868-60FE31F8650B}" type="presParOf" srcId="{D62AD378-1DE0-4CEA-B32F-25F58221367D}" destId="{834BDA00-47F5-446C-9924-50EA8069AB19}" srcOrd="10" destOrd="0" presId="urn:microsoft.com/office/officeart/2005/8/layout/cycle6"/>
    <dgm:cxn modelId="{06B938FF-F171-4AAC-B892-C97BF5CD1673}" type="presParOf" srcId="{D62AD378-1DE0-4CEA-B32F-25F58221367D}" destId="{190E854E-D68A-4887-889C-958DAC2A55A5}" srcOrd="11" destOrd="0" presId="urn:microsoft.com/office/officeart/2005/8/layout/cycle6"/>
    <dgm:cxn modelId="{18A8D414-035F-469C-93CD-E4441D5E88BF}" type="presParOf" srcId="{D62AD378-1DE0-4CEA-B32F-25F58221367D}" destId="{ACF72BBC-4875-43B9-BF9F-879E2E56CEFE}" srcOrd="12" destOrd="0" presId="urn:microsoft.com/office/officeart/2005/8/layout/cycle6"/>
    <dgm:cxn modelId="{55908AB1-A443-4B86-BFBA-C237448C3CC0}" type="presParOf" srcId="{D62AD378-1DE0-4CEA-B32F-25F58221367D}" destId="{F11B1B9A-2710-4E7B-A5C7-C79C1F774760}" srcOrd="13" destOrd="0" presId="urn:microsoft.com/office/officeart/2005/8/layout/cycle6"/>
    <dgm:cxn modelId="{80FF4916-FE06-49BE-9557-B1595741E21A}" type="presParOf" srcId="{D62AD378-1DE0-4CEA-B32F-25F58221367D}" destId="{0AD58449-7D7F-46BC-9D6A-12B320B7940C}" srcOrd="14" destOrd="0" presId="urn:microsoft.com/office/officeart/2005/8/layout/cycle6"/>
    <dgm:cxn modelId="{CABA689C-1C15-4D16-87B5-8B0709A3E03C}" type="presParOf" srcId="{D62AD378-1DE0-4CEA-B32F-25F58221367D}" destId="{93C2B054-5258-4D83-A708-913EA627527D}" srcOrd="15" destOrd="0" presId="urn:microsoft.com/office/officeart/2005/8/layout/cycle6"/>
    <dgm:cxn modelId="{90113EC5-7019-456A-9A15-695E965C4FE1}" type="presParOf" srcId="{D62AD378-1DE0-4CEA-B32F-25F58221367D}" destId="{85568F18-4F74-42F0-B917-B1684DEC8C89}" srcOrd="16" destOrd="0" presId="urn:microsoft.com/office/officeart/2005/8/layout/cycle6"/>
    <dgm:cxn modelId="{7C7A454D-DBF6-488B-A893-E1FD76DCA030}" type="presParOf" srcId="{D62AD378-1DE0-4CEA-B32F-25F58221367D}" destId="{6B08C492-B549-4207-9D26-CA4FA161C1E2}" srcOrd="17" destOrd="0" presId="urn:microsoft.com/office/officeart/2005/8/layout/cycle6"/>
    <dgm:cxn modelId="{C7F26EBA-FA70-4DC2-827E-C71EDC0ABD4E}" type="presParOf" srcId="{D62AD378-1DE0-4CEA-B32F-25F58221367D}" destId="{AD7674B2-18AD-48B4-9EE1-B599D495661C}" srcOrd="18" destOrd="0" presId="urn:microsoft.com/office/officeart/2005/8/layout/cycle6"/>
    <dgm:cxn modelId="{C4BCDCC1-1306-4684-A324-8C1AAA0464D6}" type="presParOf" srcId="{D62AD378-1DE0-4CEA-B32F-25F58221367D}" destId="{6C2A61A7-AB06-495D-9560-10C16BED4FD3}" srcOrd="19" destOrd="0" presId="urn:microsoft.com/office/officeart/2005/8/layout/cycle6"/>
    <dgm:cxn modelId="{59B79BF1-D116-47C9-9714-D9DB7C071101}" type="presParOf" srcId="{D62AD378-1DE0-4CEA-B32F-25F58221367D}" destId="{BE940294-79C5-49C1-992E-719D8F9AABAC}" srcOrd="20" destOrd="0" presId="urn:microsoft.com/office/officeart/2005/8/layout/cycle6"/>
    <dgm:cxn modelId="{86C4ECA5-D9F1-45C7-9DFA-AEDE569ACB14}" type="presParOf" srcId="{D62AD378-1DE0-4CEA-B32F-25F58221367D}" destId="{0C756499-6995-49B4-A8A8-2E1FC2686278}" srcOrd="21" destOrd="0" presId="urn:microsoft.com/office/officeart/2005/8/layout/cycle6"/>
    <dgm:cxn modelId="{79641FFC-A05D-4D17-8D4D-DC515DFCE4C0}" type="presParOf" srcId="{D62AD378-1DE0-4CEA-B32F-25F58221367D}" destId="{B2EA3D91-43F3-4785-8A94-ABA211F21C39}" srcOrd="22" destOrd="0" presId="urn:microsoft.com/office/officeart/2005/8/layout/cycle6"/>
    <dgm:cxn modelId="{A8AE34E2-97B5-4BF4-9406-28D1290F3E7C}" type="presParOf" srcId="{D62AD378-1DE0-4CEA-B32F-25F58221367D}" destId="{5A710AFA-C1E2-447C-A730-A94C66D7EF31}" srcOrd="23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2294A576-BA3D-468E-9AD3-03E4E5D1918A}" type="doc">
      <dgm:prSet loTypeId="urn:microsoft.com/office/officeart/2005/8/layout/radial4" loCatId="relationship" qsTypeId="urn:microsoft.com/office/officeart/2005/8/quickstyle/3d1" qsCatId="3D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AC5D2EE2-5661-436A-ABB4-6A38FDF22AF4}">
      <dgm:prSet phldrT="[Text]" custT="1"/>
      <dgm:spPr/>
      <dgm:t>
        <a:bodyPr/>
        <a:lstStyle/>
        <a:p>
          <a:r>
            <a:rPr lang="en-US" sz="1800" dirty="0"/>
            <a:t>Ferry</a:t>
          </a:r>
        </a:p>
      </dgm:t>
    </dgm:pt>
    <dgm:pt modelId="{9E6805A3-9BDB-4CD3-AAA1-FCDAD5E25F78}" type="parTrans" cxnId="{C0BE8AD1-2EB3-4ED7-ABBE-1A8C80F54941}">
      <dgm:prSet/>
      <dgm:spPr/>
      <dgm:t>
        <a:bodyPr/>
        <a:lstStyle/>
        <a:p>
          <a:endParaRPr lang="en-US"/>
        </a:p>
      </dgm:t>
    </dgm:pt>
    <dgm:pt modelId="{6C7019A6-8BA4-4C84-A0AB-540EBC0A63AD}" type="sibTrans" cxnId="{C0BE8AD1-2EB3-4ED7-ABBE-1A8C80F54941}">
      <dgm:prSet/>
      <dgm:spPr/>
      <dgm:t>
        <a:bodyPr/>
        <a:lstStyle/>
        <a:p>
          <a:endParaRPr lang="en-US"/>
        </a:p>
      </dgm:t>
    </dgm:pt>
    <dgm:pt modelId="{1E20FECC-6467-4F1A-96E4-9E5387F69531}">
      <dgm:prSet phldrT="[Text]"/>
      <dgm:spPr/>
      <dgm:t>
        <a:bodyPr/>
        <a:lstStyle/>
        <a:p>
          <a:r>
            <a:rPr lang="en-US" dirty="0"/>
            <a:t>Ferry Inventory</a:t>
          </a:r>
        </a:p>
      </dgm:t>
    </dgm:pt>
    <dgm:pt modelId="{F8041F26-3FCD-4CA7-AAA8-A2917807F3CE}" type="parTrans" cxnId="{92EB4434-832A-4279-B151-D0607964886F}">
      <dgm:prSet/>
      <dgm:spPr/>
      <dgm:t>
        <a:bodyPr/>
        <a:lstStyle/>
        <a:p>
          <a:endParaRPr lang="en-US"/>
        </a:p>
      </dgm:t>
    </dgm:pt>
    <dgm:pt modelId="{55AE7D4E-2258-44FE-8E63-6E427BD270B8}" type="sibTrans" cxnId="{92EB4434-832A-4279-B151-D0607964886F}">
      <dgm:prSet/>
      <dgm:spPr/>
      <dgm:t>
        <a:bodyPr/>
        <a:lstStyle/>
        <a:p>
          <a:endParaRPr lang="en-US"/>
        </a:p>
      </dgm:t>
    </dgm:pt>
    <dgm:pt modelId="{3E3825C3-1D74-4762-A609-04B5507148BF}">
      <dgm:prSet phldrT="[Text]"/>
      <dgm:spPr/>
      <dgm:t>
        <a:bodyPr/>
        <a:lstStyle/>
        <a:p>
          <a:r>
            <a:rPr lang="en-US" dirty="0"/>
            <a:t>Support</a:t>
          </a:r>
        </a:p>
      </dgm:t>
    </dgm:pt>
    <dgm:pt modelId="{B57B3E9B-573F-4245-9352-3BCDA69C13C9}" type="parTrans" cxnId="{AB09BB0A-1C5A-4746-9534-E2D3B6128091}">
      <dgm:prSet/>
      <dgm:spPr/>
      <dgm:t>
        <a:bodyPr/>
        <a:lstStyle/>
        <a:p>
          <a:endParaRPr lang="en-US"/>
        </a:p>
      </dgm:t>
    </dgm:pt>
    <dgm:pt modelId="{B561C2B4-9EC1-43E6-8631-2A7ACDB48F82}" type="sibTrans" cxnId="{AB09BB0A-1C5A-4746-9534-E2D3B6128091}">
      <dgm:prSet/>
      <dgm:spPr/>
      <dgm:t>
        <a:bodyPr/>
        <a:lstStyle/>
        <a:p>
          <a:endParaRPr lang="en-US"/>
        </a:p>
      </dgm:t>
    </dgm:pt>
    <dgm:pt modelId="{9A6587B8-EEDD-4FD8-8C4C-DD7A9F1341DD}">
      <dgm:prSet phldrT="[Text]"/>
      <dgm:spPr/>
      <dgm:t>
        <a:bodyPr/>
        <a:lstStyle/>
        <a:p>
          <a:r>
            <a:rPr lang="en-US" dirty="0"/>
            <a:t>Maximo Applications</a:t>
          </a:r>
        </a:p>
      </dgm:t>
    </dgm:pt>
    <dgm:pt modelId="{ED0F89CA-893C-4E37-AFB1-7ADA95AB1E63}" type="parTrans" cxnId="{2C5BA29E-CAC0-41E9-88B4-2D3CB942C405}">
      <dgm:prSet/>
      <dgm:spPr/>
      <dgm:t>
        <a:bodyPr/>
        <a:lstStyle/>
        <a:p>
          <a:endParaRPr lang="en-US"/>
        </a:p>
      </dgm:t>
    </dgm:pt>
    <dgm:pt modelId="{4358F36E-199D-4BEB-B30F-C7133A72B89C}" type="sibTrans" cxnId="{2C5BA29E-CAC0-41E9-88B4-2D3CB942C405}">
      <dgm:prSet/>
      <dgm:spPr/>
      <dgm:t>
        <a:bodyPr/>
        <a:lstStyle/>
        <a:p>
          <a:endParaRPr lang="en-US"/>
        </a:p>
      </dgm:t>
    </dgm:pt>
    <dgm:pt modelId="{B6462B80-AB6D-4C24-8431-05D28CBAC508}">
      <dgm:prSet phldrT="[Text]"/>
      <dgm:spPr/>
      <dgm:t>
        <a:bodyPr/>
        <a:lstStyle/>
        <a:p>
          <a:r>
            <a:rPr lang="en-US" dirty="0"/>
            <a:t>Operational Reports</a:t>
          </a:r>
        </a:p>
      </dgm:t>
    </dgm:pt>
    <dgm:pt modelId="{8EFA1CF1-DD8F-47F9-9F56-E9BA95B6DCEE}" type="parTrans" cxnId="{A4C9FBA4-B019-4D56-A7C8-4CEE4A81B82A}">
      <dgm:prSet/>
      <dgm:spPr/>
      <dgm:t>
        <a:bodyPr/>
        <a:lstStyle/>
        <a:p>
          <a:endParaRPr lang="en-US"/>
        </a:p>
      </dgm:t>
    </dgm:pt>
    <dgm:pt modelId="{9C84ECA8-E81B-4CAF-873A-A3F44BE3372D}" type="sibTrans" cxnId="{A4C9FBA4-B019-4D56-A7C8-4CEE4A81B82A}">
      <dgm:prSet/>
      <dgm:spPr/>
      <dgm:t>
        <a:bodyPr/>
        <a:lstStyle/>
        <a:p>
          <a:endParaRPr lang="en-US"/>
        </a:p>
      </dgm:t>
    </dgm:pt>
    <dgm:pt modelId="{7432023F-428F-4F3B-B6E6-8DDBA513ED7A}" type="pres">
      <dgm:prSet presAssocID="{2294A576-BA3D-468E-9AD3-03E4E5D1918A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DF947DA6-EA47-4340-9304-4E0394B3A6D6}" type="pres">
      <dgm:prSet presAssocID="{AC5D2EE2-5661-436A-ABB4-6A38FDF22AF4}" presName="centerShape" presStyleLbl="node0" presStyleIdx="0" presStyleCnt="1" custScaleX="112519" custScaleY="104165"/>
      <dgm:spPr/>
    </dgm:pt>
    <dgm:pt modelId="{242CAD88-30DD-4842-9DF4-AE165064B905}" type="pres">
      <dgm:prSet presAssocID="{F8041F26-3FCD-4CA7-AAA8-A2917807F3CE}" presName="parTrans" presStyleLbl="bgSibTrans2D1" presStyleIdx="0" presStyleCnt="4"/>
      <dgm:spPr/>
    </dgm:pt>
    <dgm:pt modelId="{232734AB-F819-4C66-AEA6-9093AA5A1CD9}" type="pres">
      <dgm:prSet presAssocID="{1E20FECC-6467-4F1A-96E4-9E5387F69531}" presName="node" presStyleLbl="node1" presStyleIdx="0" presStyleCnt="4">
        <dgm:presLayoutVars>
          <dgm:bulletEnabled val="1"/>
        </dgm:presLayoutVars>
      </dgm:prSet>
      <dgm:spPr/>
    </dgm:pt>
    <dgm:pt modelId="{0F87AB46-0545-4FE7-9A1A-3906C801BCD5}" type="pres">
      <dgm:prSet presAssocID="{B57B3E9B-573F-4245-9352-3BCDA69C13C9}" presName="parTrans" presStyleLbl="bgSibTrans2D1" presStyleIdx="1" presStyleCnt="4"/>
      <dgm:spPr/>
    </dgm:pt>
    <dgm:pt modelId="{9011BB7D-8F1D-450B-90FA-98D74BAAA76E}" type="pres">
      <dgm:prSet presAssocID="{3E3825C3-1D74-4762-A609-04B5507148BF}" presName="node" presStyleLbl="node1" presStyleIdx="1" presStyleCnt="4">
        <dgm:presLayoutVars>
          <dgm:bulletEnabled val="1"/>
        </dgm:presLayoutVars>
      </dgm:prSet>
      <dgm:spPr/>
    </dgm:pt>
    <dgm:pt modelId="{37F04BF5-B3BC-4D5A-8516-97E6FABF2E1F}" type="pres">
      <dgm:prSet presAssocID="{ED0F89CA-893C-4E37-AFB1-7ADA95AB1E63}" presName="parTrans" presStyleLbl="bgSibTrans2D1" presStyleIdx="2" presStyleCnt="4"/>
      <dgm:spPr/>
    </dgm:pt>
    <dgm:pt modelId="{DED1834E-7E27-4C0A-BF16-28B9A9995C6C}" type="pres">
      <dgm:prSet presAssocID="{9A6587B8-EEDD-4FD8-8C4C-DD7A9F1341DD}" presName="node" presStyleLbl="node1" presStyleIdx="2" presStyleCnt="4">
        <dgm:presLayoutVars>
          <dgm:bulletEnabled val="1"/>
        </dgm:presLayoutVars>
      </dgm:prSet>
      <dgm:spPr/>
    </dgm:pt>
    <dgm:pt modelId="{A8C2F708-7740-4674-916F-6F2700407C24}" type="pres">
      <dgm:prSet presAssocID="{8EFA1CF1-DD8F-47F9-9F56-E9BA95B6DCEE}" presName="parTrans" presStyleLbl="bgSibTrans2D1" presStyleIdx="3" presStyleCnt="4"/>
      <dgm:spPr/>
    </dgm:pt>
    <dgm:pt modelId="{70D8FE21-42EC-407B-8C29-75547FD25B29}" type="pres">
      <dgm:prSet presAssocID="{B6462B80-AB6D-4C24-8431-05D28CBAC508}" presName="node" presStyleLbl="node1" presStyleIdx="3" presStyleCnt="4">
        <dgm:presLayoutVars>
          <dgm:bulletEnabled val="1"/>
        </dgm:presLayoutVars>
      </dgm:prSet>
      <dgm:spPr/>
    </dgm:pt>
  </dgm:ptLst>
  <dgm:cxnLst>
    <dgm:cxn modelId="{42EE0D02-95F1-42E6-B8B2-1F1635F72BF9}" type="presOf" srcId="{9A6587B8-EEDD-4FD8-8C4C-DD7A9F1341DD}" destId="{DED1834E-7E27-4C0A-BF16-28B9A9995C6C}" srcOrd="0" destOrd="0" presId="urn:microsoft.com/office/officeart/2005/8/layout/radial4"/>
    <dgm:cxn modelId="{AB09BB0A-1C5A-4746-9534-E2D3B6128091}" srcId="{AC5D2EE2-5661-436A-ABB4-6A38FDF22AF4}" destId="{3E3825C3-1D74-4762-A609-04B5507148BF}" srcOrd="1" destOrd="0" parTransId="{B57B3E9B-573F-4245-9352-3BCDA69C13C9}" sibTransId="{B561C2B4-9EC1-43E6-8631-2A7ACDB48F82}"/>
    <dgm:cxn modelId="{0A999519-8051-461B-8991-162E4258F0B4}" type="presOf" srcId="{F8041F26-3FCD-4CA7-AAA8-A2917807F3CE}" destId="{242CAD88-30DD-4842-9DF4-AE165064B905}" srcOrd="0" destOrd="0" presId="urn:microsoft.com/office/officeart/2005/8/layout/radial4"/>
    <dgm:cxn modelId="{92EB4434-832A-4279-B151-D0607964886F}" srcId="{AC5D2EE2-5661-436A-ABB4-6A38FDF22AF4}" destId="{1E20FECC-6467-4F1A-96E4-9E5387F69531}" srcOrd="0" destOrd="0" parTransId="{F8041F26-3FCD-4CA7-AAA8-A2917807F3CE}" sibTransId="{55AE7D4E-2258-44FE-8E63-6E427BD270B8}"/>
    <dgm:cxn modelId="{9D38835C-1F9A-4773-97CB-A69A176EE178}" type="presOf" srcId="{AC5D2EE2-5661-436A-ABB4-6A38FDF22AF4}" destId="{DF947DA6-EA47-4340-9304-4E0394B3A6D6}" srcOrd="0" destOrd="0" presId="urn:microsoft.com/office/officeart/2005/8/layout/radial4"/>
    <dgm:cxn modelId="{938C6B4D-D36B-4754-AC74-4048C7C1D213}" type="presOf" srcId="{8EFA1CF1-DD8F-47F9-9F56-E9BA95B6DCEE}" destId="{A8C2F708-7740-4674-916F-6F2700407C24}" srcOrd="0" destOrd="0" presId="urn:microsoft.com/office/officeart/2005/8/layout/radial4"/>
    <dgm:cxn modelId="{0C4FB794-DD4F-497D-BF75-3C8382BC39A0}" type="presOf" srcId="{1E20FECC-6467-4F1A-96E4-9E5387F69531}" destId="{232734AB-F819-4C66-AEA6-9093AA5A1CD9}" srcOrd="0" destOrd="0" presId="urn:microsoft.com/office/officeart/2005/8/layout/radial4"/>
    <dgm:cxn modelId="{2C5BA29E-CAC0-41E9-88B4-2D3CB942C405}" srcId="{AC5D2EE2-5661-436A-ABB4-6A38FDF22AF4}" destId="{9A6587B8-EEDD-4FD8-8C4C-DD7A9F1341DD}" srcOrd="2" destOrd="0" parTransId="{ED0F89CA-893C-4E37-AFB1-7ADA95AB1E63}" sibTransId="{4358F36E-199D-4BEB-B30F-C7133A72B89C}"/>
    <dgm:cxn modelId="{A4C9FBA4-B019-4D56-A7C8-4CEE4A81B82A}" srcId="{AC5D2EE2-5661-436A-ABB4-6A38FDF22AF4}" destId="{B6462B80-AB6D-4C24-8431-05D28CBAC508}" srcOrd="3" destOrd="0" parTransId="{8EFA1CF1-DD8F-47F9-9F56-E9BA95B6DCEE}" sibTransId="{9C84ECA8-E81B-4CAF-873A-A3F44BE3372D}"/>
    <dgm:cxn modelId="{E3560EAA-639F-4B72-8754-6B2FF0AA170B}" type="presOf" srcId="{2294A576-BA3D-468E-9AD3-03E4E5D1918A}" destId="{7432023F-428F-4F3B-B6E6-8DDBA513ED7A}" srcOrd="0" destOrd="0" presId="urn:microsoft.com/office/officeart/2005/8/layout/radial4"/>
    <dgm:cxn modelId="{1DE167BC-AA7E-46C1-9F92-9C6CA862FD23}" type="presOf" srcId="{B6462B80-AB6D-4C24-8431-05D28CBAC508}" destId="{70D8FE21-42EC-407B-8C29-75547FD25B29}" srcOrd="0" destOrd="0" presId="urn:microsoft.com/office/officeart/2005/8/layout/radial4"/>
    <dgm:cxn modelId="{12904BC3-6DAD-4F7D-965B-7305879DF799}" type="presOf" srcId="{ED0F89CA-893C-4E37-AFB1-7ADA95AB1E63}" destId="{37F04BF5-B3BC-4D5A-8516-97E6FABF2E1F}" srcOrd="0" destOrd="0" presId="urn:microsoft.com/office/officeart/2005/8/layout/radial4"/>
    <dgm:cxn modelId="{C0BE8AD1-2EB3-4ED7-ABBE-1A8C80F54941}" srcId="{2294A576-BA3D-468E-9AD3-03E4E5D1918A}" destId="{AC5D2EE2-5661-436A-ABB4-6A38FDF22AF4}" srcOrd="0" destOrd="0" parTransId="{9E6805A3-9BDB-4CD3-AAA1-FCDAD5E25F78}" sibTransId="{6C7019A6-8BA4-4C84-A0AB-540EBC0A63AD}"/>
    <dgm:cxn modelId="{AFABA7E0-DD78-496A-B3B1-88D8104CACF7}" type="presOf" srcId="{3E3825C3-1D74-4762-A609-04B5507148BF}" destId="{9011BB7D-8F1D-450B-90FA-98D74BAAA76E}" srcOrd="0" destOrd="0" presId="urn:microsoft.com/office/officeart/2005/8/layout/radial4"/>
    <dgm:cxn modelId="{263E4EE7-EA80-4433-AC1A-34EF9C42241E}" type="presOf" srcId="{B57B3E9B-573F-4245-9352-3BCDA69C13C9}" destId="{0F87AB46-0545-4FE7-9A1A-3906C801BCD5}" srcOrd="0" destOrd="0" presId="urn:microsoft.com/office/officeart/2005/8/layout/radial4"/>
    <dgm:cxn modelId="{02D6350E-8BB2-425F-88D2-1EE0E1003F4E}" type="presParOf" srcId="{7432023F-428F-4F3B-B6E6-8DDBA513ED7A}" destId="{DF947DA6-EA47-4340-9304-4E0394B3A6D6}" srcOrd="0" destOrd="0" presId="urn:microsoft.com/office/officeart/2005/8/layout/radial4"/>
    <dgm:cxn modelId="{7AE4FF00-0DB7-474A-BC08-B8E3F7549F60}" type="presParOf" srcId="{7432023F-428F-4F3B-B6E6-8DDBA513ED7A}" destId="{242CAD88-30DD-4842-9DF4-AE165064B905}" srcOrd="1" destOrd="0" presId="urn:microsoft.com/office/officeart/2005/8/layout/radial4"/>
    <dgm:cxn modelId="{49978CA8-42A2-4D7C-9E78-FD26A5928DCD}" type="presParOf" srcId="{7432023F-428F-4F3B-B6E6-8DDBA513ED7A}" destId="{232734AB-F819-4C66-AEA6-9093AA5A1CD9}" srcOrd="2" destOrd="0" presId="urn:microsoft.com/office/officeart/2005/8/layout/radial4"/>
    <dgm:cxn modelId="{EF141503-A516-4103-9290-838D0AB7E53D}" type="presParOf" srcId="{7432023F-428F-4F3B-B6E6-8DDBA513ED7A}" destId="{0F87AB46-0545-4FE7-9A1A-3906C801BCD5}" srcOrd="3" destOrd="0" presId="urn:microsoft.com/office/officeart/2005/8/layout/radial4"/>
    <dgm:cxn modelId="{49DFF2AC-F127-4C5E-926D-02DBB8E72DE4}" type="presParOf" srcId="{7432023F-428F-4F3B-B6E6-8DDBA513ED7A}" destId="{9011BB7D-8F1D-450B-90FA-98D74BAAA76E}" srcOrd="4" destOrd="0" presId="urn:microsoft.com/office/officeart/2005/8/layout/radial4"/>
    <dgm:cxn modelId="{788D9505-64C1-4EBC-A4CD-22637F3CAE73}" type="presParOf" srcId="{7432023F-428F-4F3B-B6E6-8DDBA513ED7A}" destId="{37F04BF5-B3BC-4D5A-8516-97E6FABF2E1F}" srcOrd="5" destOrd="0" presId="urn:microsoft.com/office/officeart/2005/8/layout/radial4"/>
    <dgm:cxn modelId="{640146C0-D834-48DD-BA7C-54197D0A1342}" type="presParOf" srcId="{7432023F-428F-4F3B-B6E6-8DDBA513ED7A}" destId="{DED1834E-7E27-4C0A-BF16-28B9A9995C6C}" srcOrd="6" destOrd="0" presId="urn:microsoft.com/office/officeart/2005/8/layout/radial4"/>
    <dgm:cxn modelId="{60D3B7E2-5177-4283-9F2C-F90915E47123}" type="presParOf" srcId="{7432023F-428F-4F3B-B6E6-8DDBA513ED7A}" destId="{A8C2F708-7740-4674-916F-6F2700407C24}" srcOrd="7" destOrd="0" presId="urn:microsoft.com/office/officeart/2005/8/layout/radial4"/>
    <dgm:cxn modelId="{1A94730A-2D5E-4F37-9BB3-28E98C7DF967}" type="presParOf" srcId="{7432023F-428F-4F3B-B6E6-8DDBA513ED7A}" destId="{70D8FE21-42EC-407B-8C29-75547FD25B29}" srcOrd="8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2294A576-BA3D-468E-9AD3-03E4E5D1918A}" type="doc">
      <dgm:prSet loTypeId="urn:microsoft.com/office/officeart/2005/8/layout/radial4" loCatId="relationship" qsTypeId="urn:microsoft.com/office/officeart/2005/8/quickstyle/3d1" qsCatId="3D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9A6587B8-EEDD-4FD8-8C4C-DD7A9F1341DD}">
      <dgm:prSet phldrT="[Text]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Workflow and Business Process</a:t>
          </a:r>
        </a:p>
      </dgm:t>
    </dgm:pt>
    <dgm:pt modelId="{ED0F89CA-893C-4E37-AFB1-7ADA95AB1E63}" type="parTrans" cxnId="{2C5BA29E-CAC0-41E9-88B4-2D3CB942C405}">
      <dgm:prSet/>
      <dgm:spPr/>
      <dgm:t>
        <a:bodyPr/>
        <a:lstStyle/>
        <a:p>
          <a:endParaRPr lang="en-US"/>
        </a:p>
      </dgm:t>
    </dgm:pt>
    <dgm:pt modelId="{4358F36E-199D-4BEB-B30F-C7133A72B89C}" type="sibTrans" cxnId="{2C5BA29E-CAC0-41E9-88B4-2D3CB942C405}">
      <dgm:prSet/>
      <dgm:spPr/>
      <dgm:t>
        <a:bodyPr/>
        <a:lstStyle/>
        <a:p>
          <a:endParaRPr lang="en-US"/>
        </a:p>
      </dgm:t>
    </dgm:pt>
    <dgm:pt modelId="{AC5D2EE2-5661-436A-ABB4-6A38FDF22AF4}">
      <dgm:prSet phldrT="[Text]" custT="1"/>
      <dgm:spPr/>
      <dgm:t>
        <a:bodyPr/>
        <a:lstStyle/>
        <a:p>
          <a:r>
            <a:rPr lang="en-US" sz="1200" dirty="0"/>
            <a:t>Procurement</a:t>
          </a:r>
        </a:p>
      </dgm:t>
    </dgm:pt>
    <dgm:pt modelId="{6C7019A6-8BA4-4C84-A0AB-540EBC0A63AD}" type="sibTrans" cxnId="{C0BE8AD1-2EB3-4ED7-ABBE-1A8C80F54941}">
      <dgm:prSet/>
      <dgm:spPr/>
      <dgm:t>
        <a:bodyPr/>
        <a:lstStyle/>
        <a:p>
          <a:endParaRPr lang="en-US"/>
        </a:p>
      </dgm:t>
    </dgm:pt>
    <dgm:pt modelId="{9E6805A3-9BDB-4CD3-AAA1-FCDAD5E25F78}" type="parTrans" cxnId="{C0BE8AD1-2EB3-4ED7-ABBE-1A8C80F54941}">
      <dgm:prSet/>
      <dgm:spPr/>
      <dgm:t>
        <a:bodyPr/>
        <a:lstStyle/>
        <a:p>
          <a:endParaRPr lang="en-US"/>
        </a:p>
      </dgm:t>
    </dgm:pt>
    <dgm:pt modelId="{7432023F-428F-4F3B-B6E6-8DDBA513ED7A}" type="pres">
      <dgm:prSet presAssocID="{2294A576-BA3D-468E-9AD3-03E4E5D1918A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DF947DA6-EA47-4340-9304-4E0394B3A6D6}" type="pres">
      <dgm:prSet presAssocID="{AC5D2EE2-5661-436A-ABB4-6A38FDF22AF4}" presName="centerShape" presStyleLbl="node0" presStyleIdx="0" presStyleCnt="1" custScaleX="97589" custScaleY="102270"/>
      <dgm:spPr/>
    </dgm:pt>
    <dgm:pt modelId="{37F04BF5-B3BC-4D5A-8516-97E6FABF2E1F}" type="pres">
      <dgm:prSet presAssocID="{ED0F89CA-893C-4E37-AFB1-7ADA95AB1E63}" presName="parTrans" presStyleLbl="bgSibTrans2D1" presStyleIdx="0" presStyleCnt="1"/>
      <dgm:spPr/>
    </dgm:pt>
    <dgm:pt modelId="{DED1834E-7E27-4C0A-BF16-28B9A9995C6C}" type="pres">
      <dgm:prSet presAssocID="{9A6587B8-EEDD-4FD8-8C4C-DD7A9F1341DD}" presName="node" presStyleLbl="node1" presStyleIdx="0" presStyleCnt="1" custScaleX="85271" custScaleY="93292">
        <dgm:presLayoutVars>
          <dgm:bulletEnabled val="1"/>
        </dgm:presLayoutVars>
      </dgm:prSet>
      <dgm:spPr/>
    </dgm:pt>
  </dgm:ptLst>
  <dgm:cxnLst>
    <dgm:cxn modelId="{42EE0D02-95F1-42E6-B8B2-1F1635F72BF9}" type="presOf" srcId="{9A6587B8-EEDD-4FD8-8C4C-DD7A9F1341DD}" destId="{DED1834E-7E27-4C0A-BF16-28B9A9995C6C}" srcOrd="0" destOrd="0" presId="urn:microsoft.com/office/officeart/2005/8/layout/radial4"/>
    <dgm:cxn modelId="{9D38835C-1F9A-4773-97CB-A69A176EE178}" type="presOf" srcId="{AC5D2EE2-5661-436A-ABB4-6A38FDF22AF4}" destId="{DF947DA6-EA47-4340-9304-4E0394B3A6D6}" srcOrd="0" destOrd="0" presId="urn:microsoft.com/office/officeart/2005/8/layout/radial4"/>
    <dgm:cxn modelId="{2C5BA29E-CAC0-41E9-88B4-2D3CB942C405}" srcId="{AC5D2EE2-5661-436A-ABB4-6A38FDF22AF4}" destId="{9A6587B8-EEDD-4FD8-8C4C-DD7A9F1341DD}" srcOrd="0" destOrd="0" parTransId="{ED0F89CA-893C-4E37-AFB1-7ADA95AB1E63}" sibTransId="{4358F36E-199D-4BEB-B30F-C7133A72B89C}"/>
    <dgm:cxn modelId="{E3560EAA-639F-4B72-8754-6B2FF0AA170B}" type="presOf" srcId="{2294A576-BA3D-468E-9AD3-03E4E5D1918A}" destId="{7432023F-428F-4F3B-B6E6-8DDBA513ED7A}" srcOrd="0" destOrd="0" presId="urn:microsoft.com/office/officeart/2005/8/layout/radial4"/>
    <dgm:cxn modelId="{12904BC3-6DAD-4F7D-965B-7305879DF799}" type="presOf" srcId="{ED0F89CA-893C-4E37-AFB1-7ADA95AB1E63}" destId="{37F04BF5-B3BC-4D5A-8516-97E6FABF2E1F}" srcOrd="0" destOrd="0" presId="urn:microsoft.com/office/officeart/2005/8/layout/radial4"/>
    <dgm:cxn modelId="{C0BE8AD1-2EB3-4ED7-ABBE-1A8C80F54941}" srcId="{2294A576-BA3D-468E-9AD3-03E4E5D1918A}" destId="{AC5D2EE2-5661-436A-ABB4-6A38FDF22AF4}" srcOrd="0" destOrd="0" parTransId="{9E6805A3-9BDB-4CD3-AAA1-FCDAD5E25F78}" sibTransId="{6C7019A6-8BA4-4C84-A0AB-540EBC0A63AD}"/>
    <dgm:cxn modelId="{02D6350E-8BB2-425F-88D2-1EE0E1003F4E}" type="presParOf" srcId="{7432023F-428F-4F3B-B6E6-8DDBA513ED7A}" destId="{DF947DA6-EA47-4340-9304-4E0394B3A6D6}" srcOrd="0" destOrd="0" presId="urn:microsoft.com/office/officeart/2005/8/layout/radial4"/>
    <dgm:cxn modelId="{788D9505-64C1-4EBC-A4CD-22637F3CAE73}" type="presParOf" srcId="{7432023F-428F-4F3B-B6E6-8DDBA513ED7A}" destId="{37F04BF5-B3BC-4D5A-8516-97E6FABF2E1F}" srcOrd="1" destOrd="0" presId="urn:microsoft.com/office/officeart/2005/8/layout/radial4"/>
    <dgm:cxn modelId="{640146C0-D834-48DD-BA7C-54197D0A1342}" type="presParOf" srcId="{7432023F-428F-4F3B-B6E6-8DDBA513ED7A}" destId="{DED1834E-7E27-4C0A-BF16-28B9A9995C6C}" srcOrd="2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B7E1E37C-9454-4DA4-A7EB-C3DC864A7386}" type="doc">
      <dgm:prSet loTypeId="urn:microsoft.com/office/officeart/2005/8/layout/hProcess9" loCatId="process" qsTypeId="urn:microsoft.com/office/officeart/2005/8/quickstyle/3d4" qsCatId="3D" csTypeId="urn:microsoft.com/office/officeart/2005/8/colors/colorful1" csCatId="colorful" phldr="1"/>
      <dgm:spPr/>
    </dgm:pt>
    <dgm:pt modelId="{22AEEBC0-F335-4CB4-95F7-263B53E2F0F7}">
      <dgm:prSet phldrT="[Text]" custT="1"/>
      <dgm:spPr/>
      <dgm:t>
        <a:bodyPr/>
        <a:lstStyle/>
        <a:p>
          <a:r>
            <a:rPr lang="en-US" sz="20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Forecasting &amp; Analysis</a:t>
          </a:r>
        </a:p>
      </dgm:t>
    </dgm:pt>
    <dgm:pt modelId="{E95CF037-AD17-43B5-B937-E23ABF7FDC06}" type="parTrans" cxnId="{67C7E5D3-67A9-4ACF-975A-5B232E27FAEC}">
      <dgm:prSet/>
      <dgm:spPr/>
      <dgm:t>
        <a:bodyPr/>
        <a:lstStyle/>
        <a:p>
          <a:endParaRPr lang="en-US"/>
        </a:p>
      </dgm:t>
    </dgm:pt>
    <dgm:pt modelId="{83A30C2E-E7DD-455D-A951-3813CB31AD5B}" type="sibTrans" cxnId="{67C7E5D3-67A9-4ACF-975A-5B232E27FAEC}">
      <dgm:prSet/>
      <dgm:spPr/>
      <dgm:t>
        <a:bodyPr/>
        <a:lstStyle/>
        <a:p>
          <a:endParaRPr lang="en-US"/>
        </a:p>
      </dgm:t>
    </dgm:pt>
    <dgm:pt modelId="{42FB0229-E797-43AD-82D1-66B94115DA25}">
      <dgm:prSet phldrT="[Text]" custT="1"/>
      <dgm:spPr/>
      <dgm:t>
        <a:bodyPr/>
        <a:lstStyle/>
        <a:p>
          <a:r>
            <a:rPr lang="en-US" sz="20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Continuous Improvement</a:t>
          </a:r>
        </a:p>
      </dgm:t>
    </dgm:pt>
    <dgm:pt modelId="{4476269C-5A2F-4D1A-8997-66158A7889FD}" type="parTrans" cxnId="{BFE451BF-0ADC-498B-9423-59157694A60E}">
      <dgm:prSet/>
      <dgm:spPr/>
      <dgm:t>
        <a:bodyPr/>
        <a:lstStyle/>
        <a:p>
          <a:endParaRPr lang="en-US"/>
        </a:p>
      </dgm:t>
    </dgm:pt>
    <dgm:pt modelId="{9B316BE3-8FAD-4AFF-9BC7-DDFE8915F423}" type="sibTrans" cxnId="{BFE451BF-0ADC-498B-9423-59157694A60E}">
      <dgm:prSet/>
      <dgm:spPr/>
      <dgm:t>
        <a:bodyPr/>
        <a:lstStyle/>
        <a:p>
          <a:endParaRPr lang="en-US"/>
        </a:p>
      </dgm:t>
    </dgm:pt>
    <dgm:pt modelId="{4A53BED1-544C-44C9-80BB-D0AE21AB4246}">
      <dgm:prSet phldrT="[Text]" custT="1"/>
      <dgm:spPr/>
      <dgm:t>
        <a:bodyPr/>
        <a:lstStyle/>
        <a:p>
          <a:r>
            <a:rPr lang="en-US" sz="20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Documentation &amp; Standardization</a:t>
          </a:r>
        </a:p>
      </dgm:t>
    </dgm:pt>
    <dgm:pt modelId="{C5206F7D-9C11-4882-BB43-84EA4154A0BB}" type="parTrans" cxnId="{BBF1A3BC-444A-4125-9B27-26C3A9955EA7}">
      <dgm:prSet/>
      <dgm:spPr/>
      <dgm:t>
        <a:bodyPr/>
        <a:lstStyle/>
        <a:p>
          <a:endParaRPr lang="en-US"/>
        </a:p>
      </dgm:t>
    </dgm:pt>
    <dgm:pt modelId="{0193E635-8260-4681-9BCC-ECB371FE001A}" type="sibTrans" cxnId="{BBF1A3BC-444A-4125-9B27-26C3A9955EA7}">
      <dgm:prSet/>
      <dgm:spPr/>
      <dgm:t>
        <a:bodyPr/>
        <a:lstStyle/>
        <a:p>
          <a:endParaRPr lang="en-US"/>
        </a:p>
      </dgm:t>
    </dgm:pt>
    <dgm:pt modelId="{6E3F530C-8B8A-431B-8330-1C9F5E29630D}">
      <dgm:prSet phldrT="[Text]" custT="1"/>
      <dgm:spPr/>
      <dgm:t>
        <a:bodyPr/>
        <a:lstStyle/>
        <a:p>
          <a:r>
            <a:rPr lang="en-US" sz="20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System Stability</a:t>
          </a:r>
        </a:p>
      </dgm:t>
    </dgm:pt>
    <dgm:pt modelId="{FAC46E0B-9FE8-460C-A53F-D2608200B64B}" type="parTrans" cxnId="{DC34EAEF-C8DB-4F5B-963D-45AEDA6DB23C}">
      <dgm:prSet/>
      <dgm:spPr/>
      <dgm:t>
        <a:bodyPr/>
        <a:lstStyle/>
        <a:p>
          <a:endParaRPr lang="en-US"/>
        </a:p>
      </dgm:t>
    </dgm:pt>
    <dgm:pt modelId="{BC64A3C2-5730-4268-95D5-E36F6F4CC4E2}" type="sibTrans" cxnId="{DC34EAEF-C8DB-4F5B-963D-45AEDA6DB23C}">
      <dgm:prSet/>
      <dgm:spPr/>
      <dgm:t>
        <a:bodyPr/>
        <a:lstStyle/>
        <a:p>
          <a:endParaRPr lang="en-US"/>
        </a:p>
      </dgm:t>
    </dgm:pt>
    <dgm:pt modelId="{EA29BF78-666C-41DA-B7D0-2FFD7D8E0516}" type="pres">
      <dgm:prSet presAssocID="{B7E1E37C-9454-4DA4-A7EB-C3DC864A7386}" presName="CompostProcess" presStyleCnt="0">
        <dgm:presLayoutVars>
          <dgm:dir/>
          <dgm:resizeHandles val="exact"/>
        </dgm:presLayoutVars>
      </dgm:prSet>
      <dgm:spPr/>
    </dgm:pt>
    <dgm:pt modelId="{23A4C826-DC3F-4F1B-857D-D517D0B00707}" type="pres">
      <dgm:prSet presAssocID="{B7E1E37C-9454-4DA4-A7EB-C3DC864A7386}" presName="arrow" presStyleLbl="bgShp" presStyleIdx="0" presStyleCnt="1"/>
      <dgm:spPr/>
    </dgm:pt>
    <dgm:pt modelId="{2AB9FE8C-7195-4B9B-A2B7-1CB2FBDE1B6A}" type="pres">
      <dgm:prSet presAssocID="{B7E1E37C-9454-4DA4-A7EB-C3DC864A7386}" presName="linearProcess" presStyleCnt="0"/>
      <dgm:spPr/>
    </dgm:pt>
    <dgm:pt modelId="{EC8B76C9-10B4-4AE1-B2FC-0F45FB636644}" type="pres">
      <dgm:prSet presAssocID="{22AEEBC0-F335-4CB4-95F7-263B53E2F0F7}" presName="textNode" presStyleLbl="node1" presStyleIdx="0" presStyleCnt="4" custLinFactX="296849" custLinFactNeighborX="300000" custLinFactNeighborY="-478">
        <dgm:presLayoutVars>
          <dgm:bulletEnabled val="1"/>
        </dgm:presLayoutVars>
      </dgm:prSet>
      <dgm:spPr/>
    </dgm:pt>
    <dgm:pt modelId="{710B06A4-6A3E-4892-93B3-24C39606BA7D}" type="pres">
      <dgm:prSet presAssocID="{83A30C2E-E7DD-455D-A951-3813CB31AD5B}" presName="sibTrans" presStyleCnt="0"/>
      <dgm:spPr/>
    </dgm:pt>
    <dgm:pt modelId="{874DD966-242B-48BB-9915-C66EC9F7AA2A}" type="pres">
      <dgm:prSet presAssocID="{42FB0229-E797-43AD-82D1-66B94115DA25}" presName="textNode" presStyleLbl="node1" presStyleIdx="1" presStyleCnt="4" custLinFactX="98053" custLinFactNeighborX="100000" custLinFactNeighborY="371">
        <dgm:presLayoutVars>
          <dgm:bulletEnabled val="1"/>
        </dgm:presLayoutVars>
      </dgm:prSet>
      <dgm:spPr/>
    </dgm:pt>
    <dgm:pt modelId="{D3E77859-90CF-4A65-976E-97CBA5216DE8}" type="pres">
      <dgm:prSet presAssocID="{9B316BE3-8FAD-4AFF-9BC7-DDFE8915F423}" presName="sibTrans" presStyleCnt="0"/>
      <dgm:spPr/>
    </dgm:pt>
    <dgm:pt modelId="{E64723AD-1144-448D-8588-ADE315EA5F18}" type="pres">
      <dgm:prSet presAssocID="{4A53BED1-544C-44C9-80BB-D0AE21AB4246}" presName="textNode" presStyleLbl="node1" presStyleIdx="2" presStyleCnt="4" custLinFactX="-100000" custLinFactNeighborX="-123039" custLinFactNeighborY="957">
        <dgm:presLayoutVars>
          <dgm:bulletEnabled val="1"/>
        </dgm:presLayoutVars>
      </dgm:prSet>
      <dgm:spPr/>
    </dgm:pt>
    <dgm:pt modelId="{F4198618-BFD1-40E5-86FD-8EBABC8AF53C}" type="pres">
      <dgm:prSet presAssocID="{0193E635-8260-4681-9BCC-ECB371FE001A}" presName="sibTrans" presStyleCnt="0"/>
      <dgm:spPr/>
    </dgm:pt>
    <dgm:pt modelId="{B5655EBF-744D-46F5-ADC6-FF72BCFC6C79}" type="pres">
      <dgm:prSet presAssocID="{6E3F530C-8B8A-431B-8330-1C9F5E29630D}" presName="textNode" presStyleLbl="node1" presStyleIdx="3" presStyleCnt="4" custLinFactX="-300000" custLinFactNeighborX="-304158" custLinFactNeighborY="0">
        <dgm:presLayoutVars>
          <dgm:bulletEnabled val="1"/>
        </dgm:presLayoutVars>
      </dgm:prSet>
      <dgm:spPr/>
    </dgm:pt>
  </dgm:ptLst>
  <dgm:cxnLst>
    <dgm:cxn modelId="{4D6DD266-510C-4E66-90BC-81464C47996C}" type="presOf" srcId="{6E3F530C-8B8A-431B-8330-1C9F5E29630D}" destId="{B5655EBF-744D-46F5-ADC6-FF72BCFC6C79}" srcOrd="0" destOrd="0" presId="urn:microsoft.com/office/officeart/2005/8/layout/hProcess9"/>
    <dgm:cxn modelId="{2713296E-171D-4E5D-8807-8FB74535D96B}" type="presOf" srcId="{4A53BED1-544C-44C9-80BB-D0AE21AB4246}" destId="{E64723AD-1144-448D-8588-ADE315EA5F18}" srcOrd="0" destOrd="0" presId="urn:microsoft.com/office/officeart/2005/8/layout/hProcess9"/>
    <dgm:cxn modelId="{7EEDBD8A-9C3C-41B6-AECD-9CE20342C71A}" type="presOf" srcId="{22AEEBC0-F335-4CB4-95F7-263B53E2F0F7}" destId="{EC8B76C9-10B4-4AE1-B2FC-0F45FB636644}" srcOrd="0" destOrd="0" presId="urn:microsoft.com/office/officeart/2005/8/layout/hProcess9"/>
    <dgm:cxn modelId="{BBF1A3BC-444A-4125-9B27-26C3A9955EA7}" srcId="{B7E1E37C-9454-4DA4-A7EB-C3DC864A7386}" destId="{4A53BED1-544C-44C9-80BB-D0AE21AB4246}" srcOrd="2" destOrd="0" parTransId="{C5206F7D-9C11-4882-BB43-84EA4154A0BB}" sibTransId="{0193E635-8260-4681-9BCC-ECB371FE001A}"/>
    <dgm:cxn modelId="{BFE451BF-0ADC-498B-9423-59157694A60E}" srcId="{B7E1E37C-9454-4DA4-A7EB-C3DC864A7386}" destId="{42FB0229-E797-43AD-82D1-66B94115DA25}" srcOrd="1" destOrd="0" parTransId="{4476269C-5A2F-4D1A-8997-66158A7889FD}" sibTransId="{9B316BE3-8FAD-4AFF-9BC7-DDFE8915F423}"/>
    <dgm:cxn modelId="{903D20C6-7F59-4ED7-863E-9C0A766F317E}" type="presOf" srcId="{42FB0229-E797-43AD-82D1-66B94115DA25}" destId="{874DD966-242B-48BB-9915-C66EC9F7AA2A}" srcOrd="0" destOrd="0" presId="urn:microsoft.com/office/officeart/2005/8/layout/hProcess9"/>
    <dgm:cxn modelId="{67C7E5D3-67A9-4ACF-975A-5B232E27FAEC}" srcId="{B7E1E37C-9454-4DA4-A7EB-C3DC864A7386}" destId="{22AEEBC0-F335-4CB4-95F7-263B53E2F0F7}" srcOrd="0" destOrd="0" parTransId="{E95CF037-AD17-43B5-B937-E23ABF7FDC06}" sibTransId="{83A30C2E-E7DD-455D-A951-3813CB31AD5B}"/>
    <dgm:cxn modelId="{2A9347E3-F628-4441-80C9-8C4413DF29B5}" type="presOf" srcId="{B7E1E37C-9454-4DA4-A7EB-C3DC864A7386}" destId="{EA29BF78-666C-41DA-B7D0-2FFD7D8E0516}" srcOrd="0" destOrd="0" presId="urn:microsoft.com/office/officeart/2005/8/layout/hProcess9"/>
    <dgm:cxn modelId="{DC34EAEF-C8DB-4F5B-963D-45AEDA6DB23C}" srcId="{B7E1E37C-9454-4DA4-A7EB-C3DC864A7386}" destId="{6E3F530C-8B8A-431B-8330-1C9F5E29630D}" srcOrd="3" destOrd="0" parTransId="{FAC46E0B-9FE8-460C-A53F-D2608200B64B}" sibTransId="{BC64A3C2-5730-4268-95D5-E36F6F4CC4E2}"/>
    <dgm:cxn modelId="{DDB35C09-E844-45D7-B430-0B41B330A241}" type="presParOf" srcId="{EA29BF78-666C-41DA-B7D0-2FFD7D8E0516}" destId="{23A4C826-DC3F-4F1B-857D-D517D0B00707}" srcOrd="0" destOrd="0" presId="urn:microsoft.com/office/officeart/2005/8/layout/hProcess9"/>
    <dgm:cxn modelId="{93EB0108-7FCE-4BC2-B05E-06F836AEDDB0}" type="presParOf" srcId="{EA29BF78-666C-41DA-B7D0-2FFD7D8E0516}" destId="{2AB9FE8C-7195-4B9B-A2B7-1CB2FBDE1B6A}" srcOrd="1" destOrd="0" presId="urn:microsoft.com/office/officeart/2005/8/layout/hProcess9"/>
    <dgm:cxn modelId="{B28841D0-6175-4169-A579-BED624093A41}" type="presParOf" srcId="{2AB9FE8C-7195-4B9B-A2B7-1CB2FBDE1B6A}" destId="{EC8B76C9-10B4-4AE1-B2FC-0F45FB636644}" srcOrd="0" destOrd="0" presId="urn:microsoft.com/office/officeart/2005/8/layout/hProcess9"/>
    <dgm:cxn modelId="{B478C320-B3E1-47FB-9DB5-F49C63802695}" type="presParOf" srcId="{2AB9FE8C-7195-4B9B-A2B7-1CB2FBDE1B6A}" destId="{710B06A4-6A3E-4892-93B3-24C39606BA7D}" srcOrd="1" destOrd="0" presId="urn:microsoft.com/office/officeart/2005/8/layout/hProcess9"/>
    <dgm:cxn modelId="{400A5FBB-5EF1-42F9-80D7-C69956B3E917}" type="presParOf" srcId="{2AB9FE8C-7195-4B9B-A2B7-1CB2FBDE1B6A}" destId="{874DD966-242B-48BB-9915-C66EC9F7AA2A}" srcOrd="2" destOrd="0" presId="urn:microsoft.com/office/officeart/2005/8/layout/hProcess9"/>
    <dgm:cxn modelId="{B33782A0-E485-414D-9C2B-B0E0ECD7BAFF}" type="presParOf" srcId="{2AB9FE8C-7195-4B9B-A2B7-1CB2FBDE1B6A}" destId="{D3E77859-90CF-4A65-976E-97CBA5216DE8}" srcOrd="3" destOrd="0" presId="urn:microsoft.com/office/officeart/2005/8/layout/hProcess9"/>
    <dgm:cxn modelId="{F44FE9A9-EC05-4FFA-BA0C-E764BD1CC7FC}" type="presParOf" srcId="{2AB9FE8C-7195-4B9B-A2B7-1CB2FBDE1B6A}" destId="{E64723AD-1144-448D-8588-ADE315EA5F18}" srcOrd="4" destOrd="0" presId="urn:microsoft.com/office/officeart/2005/8/layout/hProcess9"/>
    <dgm:cxn modelId="{DD8CDF25-AEE7-42E4-99FA-2CA09BDE32ED}" type="presParOf" srcId="{2AB9FE8C-7195-4B9B-A2B7-1CB2FBDE1B6A}" destId="{F4198618-BFD1-40E5-86FD-8EBABC8AF53C}" srcOrd="5" destOrd="0" presId="urn:microsoft.com/office/officeart/2005/8/layout/hProcess9"/>
    <dgm:cxn modelId="{B2B60213-7814-4C9F-9E05-0F2B2054FC19}" type="presParOf" srcId="{2AB9FE8C-7195-4B9B-A2B7-1CB2FBDE1B6A}" destId="{B5655EBF-744D-46F5-ADC6-FF72BCFC6C79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C0A765E3-BBC1-4DAD-8AB0-637C785876CF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B3C65604-EF6A-45D1-924C-C0A755688FE0}">
      <dgm:prSet phldrT="[Text]" custT="1"/>
      <dgm:spPr/>
      <dgm:t>
        <a:bodyPr/>
        <a:lstStyle/>
        <a:p>
          <a:r>
            <a:rPr lang="en-US" sz="2000" dirty="0"/>
            <a:t>Commitment</a:t>
          </a:r>
        </a:p>
      </dgm:t>
    </dgm:pt>
    <dgm:pt modelId="{188D5ACF-810B-4A2E-A14C-A4FC9F02A1D6}" type="parTrans" cxnId="{B914C1E4-664B-461F-B8FB-BC922C547758}">
      <dgm:prSet/>
      <dgm:spPr/>
      <dgm:t>
        <a:bodyPr/>
        <a:lstStyle/>
        <a:p>
          <a:endParaRPr lang="en-US" sz="3200"/>
        </a:p>
      </dgm:t>
    </dgm:pt>
    <dgm:pt modelId="{B6486EBC-2E62-4B2F-B9C7-18E700AE16A0}" type="sibTrans" cxnId="{B914C1E4-664B-461F-B8FB-BC922C547758}">
      <dgm:prSet/>
      <dgm:spPr/>
      <dgm:t>
        <a:bodyPr/>
        <a:lstStyle/>
        <a:p>
          <a:endParaRPr lang="en-US" sz="3200"/>
        </a:p>
      </dgm:t>
    </dgm:pt>
    <dgm:pt modelId="{0EEA58C2-15ED-4786-B483-F0D06C2CB77B}">
      <dgm:prSet phldrT="[Text]" custT="1"/>
      <dgm:spPr/>
      <dgm:t>
        <a:bodyPr/>
        <a:lstStyle/>
        <a:p>
          <a:r>
            <a:rPr lang="en-US" sz="2000" dirty="0"/>
            <a:t>Resources</a:t>
          </a:r>
        </a:p>
      </dgm:t>
    </dgm:pt>
    <dgm:pt modelId="{0A8B6F01-7519-497A-B1DF-6F64631CE74D}" type="parTrans" cxnId="{FBE56644-E554-4B4F-8C78-9AE82ED4FBB5}">
      <dgm:prSet/>
      <dgm:spPr/>
      <dgm:t>
        <a:bodyPr/>
        <a:lstStyle/>
        <a:p>
          <a:endParaRPr lang="en-US" sz="3200"/>
        </a:p>
      </dgm:t>
    </dgm:pt>
    <dgm:pt modelId="{CEF5CE6E-7DE7-4D2C-BFE8-AC33F15F01F7}" type="sibTrans" cxnId="{FBE56644-E554-4B4F-8C78-9AE82ED4FBB5}">
      <dgm:prSet/>
      <dgm:spPr/>
      <dgm:t>
        <a:bodyPr/>
        <a:lstStyle/>
        <a:p>
          <a:endParaRPr lang="en-US" sz="3200"/>
        </a:p>
      </dgm:t>
    </dgm:pt>
    <dgm:pt modelId="{23EEB000-70D5-49FC-8410-D3ED4AA24F9C}">
      <dgm:prSet phldrT="[Text]" custT="1"/>
      <dgm:spPr/>
      <dgm:t>
        <a:bodyPr/>
        <a:lstStyle/>
        <a:p>
          <a:r>
            <a:rPr lang="en-US" sz="2000" dirty="0"/>
            <a:t>Collaboration</a:t>
          </a:r>
        </a:p>
      </dgm:t>
    </dgm:pt>
    <dgm:pt modelId="{695DC145-7B45-440E-BB11-44C515942D2D}" type="parTrans" cxnId="{B0C46460-DD1E-4DC5-8A06-0BEDE2172F81}">
      <dgm:prSet/>
      <dgm:spPr/>
      <dgm:t>
        <a:bodyPr/>
        <a:lstStyle/>
        <a:p>
          <a:endParaRPr lang="en-US" sz="3200"/>
        </a:p>
      </dgm:t>
    </dgm:pt>
    <dgm:pt modelId="{2A8BEC24-21D7-4E28-B34E-F9B452E7AE0E}" type="sibTrans" cxnId="{B0C46460-DD1E-4DC5-8A06-0BEDE2172F81}">
      <dgm:prSet/>
      <dgm:spPr/>
      <dgm:t>
        <a:bodyPr/>
        <a:lstStyle/>
        <a:p>
          <a:endParaRPr lang="en-US" sz="3200"/>
        </a:p>
      </dgm:t>
    </dgm:pt>
    <dgm:pt modelId="{3694160B-FC5C-4013-858E-63D791EBB845}">
      <dgm:prSet custT="1"/>
      <dgm:spPr/>
      <dgm:t>
        <a:bodyPr/>
        <a:lstStyle/>
        <a:p>
          <a:r>
            <a:rPr lang="en-US" sz="2000" dirty="0"/>
            <a:t>Planning</a:t>
          </a:r>
        </a:p>
      </dgm:t>
    </dgm:pt>
    <dgm:pt modelId="{603AEB0C-5545-4929-BA8E-0F265FC61D07}" type="parTrans" cxnId="{82DA64B4-4385-4B3E-B149-01D04B540C50}">
      <dgm:prSet/>
      <dgm:spPr/>
      <dgm:t>
        <a:bodyPr/>
        <a:lstStyle/>
        <a:p>
          <a:endParaRPr lang="en-US" sz="3200"/>
        </a:p>
      </dgm:t>
    </dgm:pt>
    <dgm:pt modelId="{E424DCC8-C112-475B-BF54-1046FCB9E7E3}" type="sibTrans" cxnId="{82DA64B4-4385-4B3E-B149-01D04B540C50}">
      <dgm:prSet/>
      <dgm:spPr/>
      <dgm:t>
        <a:bodyPr/>
        <a:lstStyle/>
        <a:p>
          <a:endParaRPr lang="en-US" sz="3200"/>
        </a:p>
      </dgm:t>
    </dgm:pt>
    <dgm:pt modelId="{1E3CCAC1-D8E8-4B50-B0F9-7302C1175391}">
      <dgm:prSet phldrT="[Text]" custT="1"/>
      <dgm:spPr/>
      <dgm:t>
        <a:bodyPr/>
        <a:lstStyle/>
        <a:p>
          <a:r>
            <a:rPr lang="en-US" sz="2000" dirty="0"/>
            <a:t>Assessment</a:t>
          </a:r>
        </a:p>
      </dgm:t>
    </dgm:pt>
    <dgm:pt modelId="{BAC33A62-DD02-4646-9A0A-7F8F936306B8}" type="parTrans" cxnId="{2810D9AD-BD1F-4DDD-BC4C-D0B06675E16D}">
      <dgm:prSet/>
      <dgm:spPr/>
      <dgm:t>
        <a:bodyPr/>
        <a:lstStyle/>
        <a:p>
          <a:endParaRPr lang="en-US" sz="3200"/>
        </a:p>
      </dgm:t>
    </dgm:pt>
    <dgm:pt modelId="{CB2E2A86-4119-4E26-8009-564E7FB6071A}" type="sibTrans" cxnId="{2810D9AD-BD1F-4DDD-BC4C-D0B06675E16D}">
      <dgm:prSet/>
      <dgm:spPr/>
      <dgm:t>
        <a:bodyPr/>
        <a:lstStyle/>
        <a:p>
          <a:endParaRPr lang="en-US" sz="3200"/>
        </a:p>
      </dgm:t>
    </dgm:pt>
    <dgm:pt modelId="{26DE64AF-D5DB-4A9C-8845-8EB6583242B3}" type="pres">
      <dgm:prSet presAssocID="{C0A765E3-BBC1-4DAD-8AB0-637C785876CF}" presName="Name0" presStyleCnt="0">
        <dgm:presLayoutVars>
          <dgm:dir/>
          <dgm:animLvl val="lvl"/>
          <dgm:resizeHandles val="exact"/>
        </dgm:presLayoutVars>
      </dgm:prSet>
      <dgm:spPr/>
    </dgm:pt>
    <dgm:pt modelId="{353C32F6-99F4-47F7-9E96-90B58CF6E4A3}" type="pres">
      <dgm:prSet presAssocID="{B3C65604-EF6A-45D1-924C-C0A755688FE0}" presName="parTxOnly" presStyleLbl="node1" presStyleIdx="0" presStyleCnt="5" custScaleX="108885" custScaleY="106046">
        <dgm:presLayoutVars>
          <dgm:chMax val="0"/>
          <dgm:chPref val="0"/>
          <dgm:bulletEnabled val="1"/>
        </dgm:presLayoutVars>
      </dgm:prSet>
      <dgm:spPr/>
    </dgm:pt>
    <dgm:pt modelId="{2D13D3DA-BED4-49F2-82E9-559E64BA1512}" type="pres">
      <dgm:prSet presAssocID="{B6486EBC-2E62-4B2F-B9C7-18E700AE16A0}" presName="parTxOnlySpace" presStyleCnt="0"/>
      <dgm:spPr/>
    </dgm:pt>
    <dgm:pt modelId="{3F1649EC-0993-4DC7-8ADF-C0D9499B29B0}" type="pres">
      <dgm:prSet presAssocID="{0EEA58C2-15ED-4786-B483-F0D06C2CB77B}" presName="parTxOnly" presStyleLbl="node1" presStyleIdx="1" presStyleCnt="5" custScaleY="106046">
        <dgm:presLayoutVars>
          <dgm:chMax val="0"/>
          <dgm:chPref val="0"/>
          <dgm:bulletEnabled val="1"/>
        </dgm:presLayoutVars>
      </dgm:prSet>
      <dgm:spPr/>
    </dgm:pt>
    <dgm:pt modelId="{5F1BF50F-E810-4849-B153-C2F20A38CB62}" type="pres">
      <dgm:prSet presAssocID="{CEF5CE6E-7DE7-4D2C-BFE8-AC33F15F01F7}" presName="parTxOnlySpace" presStyleCnt="0"/>
      <dgm:spPr/>
    </dgm:pt>
    <dgm:pt modelId="{26800DB5-C658-47BF-B268-6DC53BE2D06F}" type="pres">
      <dgm:prSet presAssocID="{3694160B-FC5C-4013-858E-63D791EBB845}" presName="parTxOnly" presStyleLbl="node1" presStyleIdx="2" presStyleCnt="5" custScaleX="91242" custScaleY="106046">
        <dgm:presLayoutVars>
          <dgm:chMax val="0"/>
          <dgm:chPref val="0"/>
          <dgm:bulletEnabled val="1"/>
        </dgm:presLayoutVars>
      </dgm:prSet>
      <dgm:spPr/>
    </dgm:pt>
    <dgm:pt modelId="{1B773F1B-4869-4003-A658-662BD10D8D08}" type="pres">
      <dgm:prSet presAssocID="{E424DCC8-C112-475B-BF54-1046FCB9E7E3}" presName="parTxOnlySpace" presStyleCnt="0"/>
      <dgm:spPr/>
    </dgm:pt>
    <dgm:pt modelId="{E9CB2BFA-6059-493A-BCB6-D1125A0A0285}" type="pres">
      <dgm:prSet presAssocID="{23EEB000-70D5-49FC-8410-D3ED4AA24F9C}" presName="parTxOnly" presStyleLbl="node1" presStyleIdx="3" presStyleCnt="5" custScaleX="106379" custScaleY="106046">
        <dgm:presLayoutVars>
          <dgm:chMax val="0"/>
          <dgm:chPref val="0"/>
          <dgm:bulletEnabled val="1"/>
        </dgm:presLayoutVars>
      </dgm:prSet>
      <dgm:spPr/>
    </dgm:pt>
    <dgm:pt modelId="{DF42F894-4017-407E-A60C-23276031D4C7}" type="pres">
      <dgm:prSet presAssocID="{2A8BEC24-21D7-4E28-B34E-F9B452E7AE0E}" presName="parTxOnlySpace" presStyleCnt="0"/>
      <dgm:spPr/>
    </dgm:pt>
    <dgm:pt modelId="{5C0C5465-1FAE-4936-8120-5CC9B6B96EC1}" type="pres">
      <dgm:prSet presAssocID="{1E3CCAC1-D8E8-4B50-B0F9-7302C1175391}" presName="parTxOnly" presStyleLbl="node1" presStyleIdx="4" presStyleCnt="5" custScaleX="105869" custScaleY="106046">
        <dgm:presLayoutVars>
          <dgm:chMax val="0"/>
          <dgm:chPref val="0"/>
          <dgm:bulletEnabled val="1"/>
        </dgm:presLayoutVars>
      </dgm:prSet>
      <dgm:spPr/>
    </dgm:pt>
  </dgm:ptLst>
  <dgm:cxnLst>
    <dgm:cxn modelId="{37586F0C-29FB-4AE9-A464-6C880C74D790}" type="presOf" srcId="{B3C65604-EF6A-45D1-924C-C0A755688FE0}" destId="{353C32F6-99F4-47F7-9E96-90B58CF6E4A3}" srcOrd="0" destOrd="0" presId="urn:microsoft.com/office/officeart/2005/8/layout/chevron1"/>
    <dgm:cxn modelId="{B0C46460-DD1E-4DC5-8A06-0BEDE2172F81}" srcId="{C0A765E3-BBC1-4DAD-8AB0-637C785876CF}" destId="{23EEB000-70D5-49FC-8410-D3ED4AA24F9C}" srcOrd="3" destOrd="0" parTransId="{695DC145-7B45-440E-BB11-44C515942D2D}" sibTransId="{2A8BEC24-21D7-4E28-B34E-F9B452E7AE0E}"/>
    <dgm:cxn modelId="{FBE56644-E554-4B4F-8C78-9AE82ED4FBB5}" srcId="{C0A765E3-BBC1-4DAD-8AB0-637C785876CF}" destId="{0EEA58C2-15ED-4786-B483-F0D06C2CB77B}" srcOrd="1" destOrd="0" parTransId="{0A8B6F01-7519-497A-B1DF-6F64631CE74D}" sibTransId="{CEF5CE6E-7DE7-4D2C-BFE8-AC33F15F01F7}"/>
    <dgm:cxn modelId="{09C0B57A-395E-4A18-8579-2351B822C8E1}" type="presOf" srcId="{0EEA58C2-15ED-4786-B483-F0D06C2CB77B}" destId="{3F1649EC-0993-4DC7-8ADF-C0D9499B29B0}" srcOrd="0" destOrd="0" presId="urn:microsoft.com/office/officeart/2005/8/layout/chevron1"/>
    <dgm:cxn modelId="{F073688C-C896-4CB0-AC13-8D1C2CA75961}" type="presOf" srcId="{3694160B-FC5C-4013-858E-63D791EBB845}" destId="{26800DB5-C658-47BF-B268-6DC53BE2D06F}" srcOrd="0" destOrd="0" presId="urn:microsoft.com/office/officeart/2005/8/layout/chevron1"/>
    <dgm:cxn modelId="{6D963C98-6B6A-4D7C-9238-499F7EAD2F19}" type="presOf" srcId="{C0A765E3-BBC1-4DAD-8AB0-637C785876CF}" destId="{26DE64AF-D5DB-4A9C-8845-8EB6583242B3}" srcOrd="0" destOrd="0" presId="urn:microsoft.com/office/officeart/2005/8/layout/chevron1"/>
    <dgm:cxn modelId="{2810D9AD-BD1F-4DDD-BC4C-D0B06675E16D}" srcId="{C0A765E3-BBC1-4DAD-8AB0-637C785876CF}" destId="{1E3CCAC1-D8E8-4B50-B0F9-7302C1175391}" srcOrd="4" destOrd="0" parTransId="{BAC33A62-DD02-4646-9A0A-7F8F936306B8}" sibTransId="{CB2E2A86-4119-4E26-8009-564E7FB6071A}"/>
    <dgm:cxn modelId="{82DA64B4-4385-4B3E-B149-01D04B540C50}" srcId="{C0A765E3-BBC1-4DAD-8AB0-637C785876CF}" destId="{3694160B-FC5C-4013-858E-63D791EBB845}" srcOrd="2" destOrd="0" parTransId="{603AEB0C-5545-4929-BA8E-0F265FC61D07}" sibTransId="{E424DCC8-C112-475B-BF54-1046FCB9E7E3}"/>
    <dgm:cxn modelId="{5E89D7D9-6F61-4680-AD6C-9FF4675C11C6}" type="presOf" srcId="{23EEB000-70D5-49FC-8410-D3ED4AA24F9C}" destId="{E9CB2BFA-6059-493A-BCB6-D1125A0A0285}" srcOrd="0" destOrd="0" presId="urn:microsoft.com/office/officeart/2005/8/layout/chevron1"/>
    <dgm:cxn modelId="{B914C1E4-664B-461F-B8FB-BC922C547758}" srcId="{C0A765E3-BBC1-4DAD-8AB0-637C785876CF}" destId="{B3C65604-EF6A-45D1-924C-C0A755688FE0}" srcOrd="0" destOrd="0" parTransId="{188D5ACF-810B-4A2E-A14C-A4FC9F02A1D6}" sibTransId="{B6486EBC-2E62-4B2F-B9C7-18E700AE16A0}"/>
    <dgm:cxn modelId="{E85602F3-013A-4189-B0EE-472156029B5D}" type="presOf" srcId="{1E3CCAC1-D8E8-4B50-B0F9-7302C1175391}" destId="{5C0C5465-1FAE-4936-8120-5CC9B6B96EC1}" srcOrd="0" destOrd="0" presId="urn:microsoft.com/office/officeart/2005/8/layout/chevron1"/>
    <dgm:cxn modelId="{24BE1652-0448-4BA6-A3FB-86ABB873BB5E}" type="presParOf" srcId="{26DE64AF-D5DB-4A9C-8845-8EB6583242B3}" destId="{353C32F6-99F4-47F7-9E96-90B58CF6E4A3}" srcOrd="0" destOrd="0" presId="urn:microsoft.com/office/officeart/2005/8/layout/chevron1"/>
    <dgm:cxn modelId="{CEC0DB4C-AB9F-4E7A-8978-4EBE81B32BA1}" type="presParOf" srcId="{26DE64AF-D5DB-4A9C-8845-8EB6583242B3}" destId="{2D13D3DA-BED4-49F2-82E9-559E64BA1512}" srcOrd="1" destOrd="0" presId="urn:microsoft.com/office/officeart/2005/8/layout/chevron1"/>
    <dgm:cxn modelId="{9F67637F-3F9E-4A7E-BA30-2C9263626CBB}" type="presParOf" srcId="{26DE64AF-D5DB-4A9C-8845-8EB6583242B3}" destId="{3F1649EC-0993-4DC7-8ADF-C0D9499B29B0}" srcOrd="2" destOrd="0" presId="urn:microsoft.com/office/officeart/2005/8/layout/chevron1"/>
    <dgm:cxn modelId="{87718905-94DC-4390-87B4-981265AF8183}" type="presParOf" srcId="{26DE64AF-D5DB-4A9C-8845-8EB6583242B3}" destId="{5F1BF50F-E810-4849-B153-C2F20A38CB62}" srcOrd="3" destOrd="0" presId="urn:microsoft.com/office/officeart/2005/8/layout/chevron1"/>
    <dgm:cxn modelId="{41A5C9A2-FF6C-4F6B-A49D-2B4AE849C44C}" type="presParOf" srcId="{26DE64AF-D5DB-4A9C-8845-8EB6583242B3}" destId="{26800DB5-C658-47BF-B268-6DC53BE2D06F}" srcOrd="4" destOrd="0" presId="urn:microsoft.com/office/officeart/2005/8/layout/chevron1"/>
    <dgm:cxn modelId="{D4BCFC0D-05BA-4676-AB1C-E0DA4A003353}" type="presParOf" srcId="{26DE64AF-D5DB-4A9C-8845-8EB6583242B3}" destId="{1B773F1B-4869-4003-A658-662BD10D8D08}" srcOrd="5" destOrd="0" presId="urn:microsoft.com/office/officeart/2005/8/layout/chevron1"/>
    <dgm:cxn modelId="{467E4102-488C-473D-AF58-B365D1FCA1D3}" type="presParOf" srcId="{26DE64AF-D5DB-4A9C-8845-8EB6583242B3}" destId="{E9CB2BFA-6059-493A-BCB6-D1125A0A0285}" srcOrd="6" destOrd="0" presId="urn:microsoft.com/office/officeart/2005/8/layout/chevron1"/>
    <dgm:cxn modelId="{EDE853CD-A068-4BED-9790-CF87DB21AB51}" type="presParOf" srcId="{26DE64AF-D5DB-4A9C-8845-8EB6583242B3}" destId="{DF42F894-4017-407E-A60C-23276031D4C7}" srcOrd="7" destOrd="0" presId="urn:microsoft.com/office/officeart/2005/8/layout/chevron1"/>
    <dgm:cxn modelId="{85D797EC-619C-444A-871B-C6723A234C2B}" type="presParOf" srcId="{26DE64AF-D5DB-4A9C-8845-8EB6583242B3}" destId="{5C0C5465-1FAE-4936-8120-5CC9B6B96EC1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DE7CBEF-8048-4E3D-91FD-F5A1820B3B16}" type="doc">
      <dgm:prSet loTypeId="urn:microsoft.com/office/officeart/2005/8/layout/vProcess5" loCatId="process" qsTypeId="urn:microsoft.com/office/officeart/2005/8/quickstyle/3d3" qsCatId="3D" csTypeId="urn:microsoft.com/office/officeart/2005/8/colors/accent2_3" csCatId="accent2" phldr="1"/>
      <dgm:spPr/>
      <dgm:t>
        <a:bodyPr/>
        <a:lstStyle/>
        <a:p>
          <a:endParaRPr lang="en-US"/>
        </a:p>
      </dgm:t>
    </dgm:pt>
    <dgm:pt modelId="{9A8C2D48-B2E3-4D1A-8663-1ACB0750C674}">
      <dgm:prSet phldrT="[Text]"/>
      <dgm:spPr>
        <a:solidFill>
          <a:schemeClr val="bg1">
            <a:lumMod val="95000"/>
          </a:schemeClr>
        </a:solidFill>
      </dgm:spPr>
      <dgm:t>
        <a:bodyPr/>
        <a:lstStyle/>
        <a:p>
          <a:pPr algn="l"/>
          <a:r>
            <a:rPr lang="en-US" b="1" i="1" dirty="0">
              <a:solidFill>
                <a:schemeClr val="tx1"/>
              </a:solidFill>
            </a:rPr>
            <a:t>Collaboration</a:t>
          </a:r>
        </a:p>
      </dgm:t>
    </dgm:pt>
    <dgm:pt modelId="{19905BA1-543A-4989-B468-56B8C3F567CC}" type="parTrans" cxnId="{633F7A7C-6506-489F-90A3-E5689D074E88}">
      <dgm:prSet/>
      <dgm:spPr/>
      <dgm:t>
        <a:bodyPr/>
        <a:lstStyle/>
        <a:p>
          <a:endParaRPr lang="en-US"/>
        </a:p>
      </dgm:t>
    </dgm:pt>
    <dgm:pt modelId="{A3F7C7C4-832E-4681-A56C-1B8A9C2F8B62}" type="sibTrans" cxnId="{633F7A7C-6506-489F-90A3-E5689D074E88}">
      <dgm:prSet/>
      <dgm:spPr/>
      <dgm:t>
        <a:bodyPr/>
        <a:lstStyle/>
        <a:p>
          <a:endParaRPr lang="en-US"/>
        </a:p>
      </dgm:t>
    </dgm:pt>
    <dgm:pt modelId="{9741904D-2E41-4402-A963-12ABB2DF04CB}">
      <dgm:prSet phldrT="[Text]"/>
      <dgm:spPr/>
      <dgm:t>
        <a:bodyPr/>
        <a:lstStyle/>
        <a:p>
          <a:r>
            <a:rPr lang="en-US" dirty="0"/>
            <a:t>Feedback Sessions</a:t>
          </a:r>
        </a:p>
      </dgm:t>
    </dgm:pt>
    <dgm:pt modelId="{1FDA85EA-9E26-4D23-B9EC-C4C4AD821033}" type="parTrans" cxnId="{74715FEA-773C-47E4-9225-DB5C4527DE9F}">
      <dgm:prSet/>
      <dgm:spPr/>
      <dgm:t>
        <a:bodyPr/>
        <a:lstStyle/>
        <a:p>
          <a:endParaRPr lang="en-US"/>
        </a:p>
      </dgm:t>
    </dgm:pt>
    <dgm:pt modelId="{90B38FC9-E7A0-48BB-A81A-508C137343F6}" type="sibTrans" cxnId="{74715FEA-773C-47E4-9225-DB5C4527DE9F}">
      <dgm:prSet/>
      <dgm:spPr/>
      <dgm:t>
        <a:bodyPr/>
        <a:lstStyle/>
        <a:p>
          <a:endParaRPr lang="en-US"/>
        </a:p>
      </dgm:t>
    </dgm:pt>
    <dgm:pt modelId="{B4E83B58-9A41-48F5-8FDD-B67FFC050392}">
      <dgm:prSet phldrT="[Text]"/>
      <dgm:spPr/>
      <dgm:t>
        <a:bodyPr/>
        <a:lstStyle/>
        <a:p>
          <a:r>
            <a:rPr lang="en-US" dirty="0"/>
            <a:t>Document Discovery</a:t>
          </a:r>
        </a:p>
      </dgm:t>
    </dgm:pt>
    <dgm:pt modelId="{C662272B-8491-4C9D-89A5-91F92AD80DF3}" type="parTrans" cxnId="{30A4B64B-A06D-43D1-9CCE-139CA924D3BA}">
      <dgm:prSet/>
      <dgm:spPr/>
      <dgm:t>
        <a:bodyPr/>
        <a:lstStyle/>
        <a:p>
          <a:endParaRPr lang="en-US"/>
        </a:p>
      </dgm:t>
    </dgm:pt>
    <dgm:pt modelId="{5AB61B4A-4929-4694-90E7-48425973D48B}" type="sibTrans" cxnId="{30A4B64B-A06D-43D1-9CCE-139CA924D3BA}">
      <dgm:prSet/>
      <dgm:spPr/>
      <dgm:t>
        <a:bodyPr/>
        <a:lstStyle/>
        <a:p>
          <a:endParaRPr lang="en-US"/>
        </a:p>
      </dgm:t>
    </dgm:pt>
    <dgm:pt modelId="{0EC81CC2-FDB1-4A4B-BA05-D3825B069B9D}">
      <dgm:prSet phldrT="[Text]"/>
      <dgm:spPr/>
      <dgm:t>
        <a:bodyPr/>
        <a:lstStyle/>
        <a:p>
          <a:r>
            <a:rPr lang="en-US" dirty="0"/>
            <a:t>Onsite Focus Groups</a:t>
          </a:r>
        </a:p>
      </dgm:t>
    </dgm:pt>
    <dgm:pt modelId="{D0700D29-C71B-4EE2-AD5A-56419133B164}" type="parTrans" cxnId="{C5AD8AD7-8A19-40D4-B5A7-52AE75E4DF48}">
      <dgm:prSet/>
      <dgm:spPr/>
      <dgm:t>
        <a:bodyPr/>
        <a:lstStyle/>
        <a:p>
          <a:endParaRPr lang="en-US"/>
        </a:p>
      </dgm:t>
    </dgm:pt>
    <dgm:pt modelId="{6504A50B-89CC-4DBE-861E-E3FF490E6321}" type="sibTrans" cxnId="{C5AD8AD7-8A19-40D4-B5A7-52AE75E4DF48}">
      <dgm:prSet/>
      <dgm:spPr/>
      <dgm:t>
        <a:bodyPr/>
        <a:lstStyle/>
        <a:p>
          <a:endParaRPr lang="en-US"/>
        </a:p>
      </dgm:t>
    </dgm:pt>
    <dgm:pt modelId="{27939558-4274-4461-9B4C-8F6319E43B31}" type="pres">
      <dgm:prSet presAssocID="{5DE7CBEF-8048-4E3D-91FD-F5A1820B3B16}" presName="outerComposite" presStyleCnt="0">
        <dgm:presLayoutVars>
          <dgm:chMax val="5"/>
          <dgm:dir/>
          <dgm:resizeHandles val="exact"/>
        </dgm:presLayoutVars>
      </dgm:prSet>
      <dgm:spPr/>
    </dgm:pt>
    <dgm:pt modelId="{5BCE63A7-1105-4B6D-A1F1-6D0D114B5AAC}" type="pres">
      <dgm:prSet presAssocID="{5DE7CBEF-8048-4E3D-91FD-F5A1820B3B16}" presName="dummyMaxCanvas" presStyleCnt="0">
        <dgm:presLayoutVars/>
      </dgm:prSet>
      <dgm:spPr/>
    </dgm:pt>
    <dgm:pt modelId="{A3356D34-5BDA-40DD-813A-42F987E06709}" type="pres">
      <dgm:prSet presAssocID="{5DE7CBEF-8048-4E3D-91FD-F5A1820B3B16}" presName="FourNodes_1" presStyleLbl="node1" presStyleIdx="0" presStyleCnt="4">
        <dgm:presLayoutVars>
          <dgm:bulletEnabled val="1"/>
        </dgm:presLayoutVars>
      </dgm:prSet>
      <dgm:spPr/>
    </dgm:pt>
    <dgm:pt modelId="{1A4EF5C6-2A33-4A4A-AFB8-905596E61967}" type="pres">
      <dgm:prSet presAssocID="{5DE7CBEF-8048-4E3D-91FD-F5A1820B3B16}" presName="FourNodes_2" presStyleLbl="node1" presStyleIdx="1" presStyleCnt="4">
        <dgm:presLayoutVars>
          <dgm:bulletEnabled val="1"/>
        </dgm:presLayoutVars>
      </dgm:prSet>
      <dgm:spPr/>
    </dgm:pt>
    <dgm:pt modelId="{C0D89787-4D54-40FA-A23D-9CC7F63A6487}" type="pres">
      <dgm:prSet presAssocID="{5DE7CBEF-8048-4E3D-91FD-F5A1820B3B16}" presName="FourNodes_3" presStyleLbl="node1" presStyleIdx="2" presStyleCnt="4">
        <dgm:presLayoutVars>
          <dgm:bulletEnabled val="1"/>
        </dgm:presLayoutVars>
      </dgm:prSet>
      <dgm:spPr/>
    </dgm:pt>
    <dgm:pt modelId="{8B674E34-815E-47B7-9580-16C7210343B3}" type="pres">
      <dgm:prSet presAssocID="{5DE7CBEF-8048-4E3D-91FD-F5A1820B3B16}" presName="FourNodes_4" presStyleLbl="node1" presStyleIdx="3" presStyleCnt="4">
        <dgm:presLayoutVars>
          <dgm:bulletEnabled val="1"/>
        </dgm:presLayoutVars>
      </dgm:prSet>
      <dgm:spPr/>
    </dgm:pt>
    <dgm:pt modelId="{FAB1881B-BCC4-4FB7-A69E-9E3E95EF1349}" type="pres">
      <dgm:prSet presAssocID="{5DE7CBEF-8048-4E3D-91FD-F5A1820B3B16}" presName="FourConn_1-2" presStyleLbl="fgAccFollowNode1" presStyleIdx="0" presStyleCnt="3">
        <dgm:presLayoutVars>
          <dgm:bulletEnabled val="1"/>
        </dgm:presLayoutVars>
      </dgm:prSet>
      <dgm:spPr/>
    </dgm:pt>
    <dgm:pt modelId="{E3D887D6-27EF-4472-8F0A-3B2CCDC13ECA}" type="pres">
      <dgm:prSet presAssocID="{5DE7CBEF-8048-4E3D-91FD-F5A1820B3B16}" presName="FourConn_2-3" presStyleLbl="fgAccFollowNode1" presStyleIdx="1" presStyleCnt="3">
        <dgm:presLayoutVars>
          <dgm:bulletEnabled val="1"/>
        </dgm:presLayoutVars>
      </dgm:prSet>
      <dgm:spPr/>
    </dgm:pt>
    <dgm:pt modelId="{FB0631D7-918C-4443-BBC1-F296B5207F4E}" type="pres">
      <dgm:prSet presAssocID="{5DE7CBEF-8048-4E3D-91FD-F5A1820B3B16}" presName="FourConn_3-4" presStyleLbl="fgAccFollowNode1" presStyleIdx="2" presStyleCnt="3">
        <dgm:presLayoutVars>
          <dgm:bulletEnabled val="1"/>
        </dgm:presLayoutVars>
      </dgm:prSet>
      <dgm:spPr/>
    </dgm:pt>
    <dgm:pt modelId="{5AAB3B7B-7158-4C55-8AFA-7DE748761A97}" type="pres">
      <dgm:prSet presAssocID="{5DE7CBEF-8048-4E3D-91FD-F5A1820B3B16}" presName="FourNodes_1_text" presStyleLbl="node1" presStyleIdx="3" presStyleCnt="4">
        <dgm:presLayoutVars>
          <dgm:bulletEnabled val="1"/>
        </dgm:presLayoutVars>
      </dgm:prSet>
      <dgm:spPr/>
    </dgm:pt>
    <dgm:pt modelId="{041D2744-ED9F-45EA-9657-215679C4811B}" type="pres">
      <dgm:prSet presAssocID="{5DE7CBEF-8048-4E3D-91FD-F5A1820B3B16}" presName="FourNodes_2_text" presStyleLbl="node1" presStyleIdx="3" presStyleCnt="4">
        <dgm:presLayoutVars>
          <dgm:bulletEnabled val="1"/>
        </dgm:presLayoutVars>
      </dgm:prSet>
      <dgm:spPr/>
    </dgm:pt>
    <dgm:pt modelId="{F763AEA6-C77E-4D41-BC6E-08B1BEFC35FA}" type="pres">
      <dgm:prSet presAssocID="{5DE7CBEF-8048-4E3D-91FD-F5A1820B3B16}" presName="FourNodes_3_text" presStyleLbl="node1" presStyleIdx="3" presStyleCnt="4">
        <dgm:presLayoutVars>
          <dgm:bulletEnabled val="1"/>
        </dgm:presLayoutVars>
      </dgm:prSet>
      <dgm:spPr/>
    </dgm:pt>
    <dgm:pt modelId="{D3B2E5D5-D389-4AB5-9DC8-1511D0885F07}" type="pres">
      <dgm:prSet presAssocID="{5DE7CBEF-8048-4E3D-91FD-F5A1820B3B16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F1DDC702-EDB9-4B2C-A591-228AD17E226B}" type="presOf" srcId="{6504A50B-89CC-4DBE-861E-E3FF490E6321}" destId="{FB0631D7-918C-4443-BBC1-F296B5207F4E}" srcOrd="0" destOrd="0" presId="urn:microsoft.com/office/officeart/2005/8/layout/vProcess5"/>
    <dgm:cxn modelId="{3F3F0D08-47F9-49B1-B99F-8451E69E7BF2}" type="presOf" srcId="{9A8C2D48-B2E3-4D1A-8663-1ACB0750C674}" destId="{5AAB3B7B-7158-4C55-8AFA-7DE748761A97}" srcOrd="1" destOrd="0" presId="urn:microsoft.com/office/officeart/2005/8/layout/vProcess5"/>
    <dgm:cxn modelId="{153F4533-65E1-4127-922F-C5A38BA961B1}" type="presOf" srcId="{B4E83B58-9A41-48F5-8FDD-B67FFC050392}" destId="{041D2744-ED9F-45EA-9657-215679C4811B}" srcOrd="1" destOrd="0" presId="urn:microsoft.com/office/officeart/2005/8/layout/vProcess5"/>
    <dgm:cxn modelId="{4BD29640-9FF1-48CC-9381-BF12DA1BDE40}" type="presOf" srcId="{9741904D-2E41-4402-A963-12ABB2DF04CB}" destId="{D3B2E5D5-D389-4AB5-9DC8-1511D0885F07}" srcOrd="1" destOrd="0" presId="urn:microsoft.com/office/officeart/2005/8/layout/vProcess5"/>
    <dgm:cxn modelId="{75E92D5F-E9C7-4281-A505-7AF060B759C1}" type="presOf" srcId="{9741904D-2E41-4402-A963-12ABB2DF04CB}" destId="{8B674E34-815E-47B7-9580-16C7210343B3}" srcOrd="0" destOrd="0" presId="urn:microsoft.com/office/officeart/2005/8/layout/vProcess5"/>
    <dgm:cxn modelId="{2F2A2F68-31F8-4709-9CB7-FFA540DC6411}" type="presOf" srcId="{B4E83B58-9A41-48F5-8FDD-B67FFC050392}" destId="{1A4EF5C6-2A33-4A4A-AFB8-905596E61967}" srcOrd="0" destOrd="0" presId="urn:microsoft.com/office/officeart/2005/8/layout/vProcess5"/>
    <dgm:cxn modelId="{30A4B64B-A06D-43D1-9CCE-139CA924D3BA}" srcId="{5DE7CBEF-8048-4E3D-91FD-F5A1820B3B16}" destId="{B4E83B58-9A41-48F5-8FDD-B67FFC050392}" srcOrd="1" destOrd="0" parTransId="{C662272B-8491-4C9D-89A5-91F92AD80DF3}" sibTransId="{5AB61B4A-4929-4694-90E7-48425973D48B}"/>
    <dgm:cxn modelId="{2727FB50-31A5-40B6-8452-09DF017749B5}" type="presOf" srcId="{A3F7C7C4-832E-4681-A56C-1B8A9C2F8B62}" destId="{FAB1881B-BCC4-4FB7-A69E-9E3E95EF1349}" srcOrd="0" destOrd="0" presId="urn:microsoft.com/office/officeart/2005/8/layout/vProcess5"/>
    <dgm:cxn modelId="{633F7A7C-6506-489F-90A3-E5689D074E88}" srcId="{5DE7CBEF-8048-4E3D-91FD-F5A1820B3B16}" destId="{9A8C2D48-B2E3-4D1A-8663-1ACB0750C674}" srcOrd="0" destOrd="0" parTransId="{19905BA1-543A-4989-B468-56B8C3F567CC}" sibTransId="{A3F7C7C4-832E-4681-A56C-1B8A9C2F8B62}"/>
    <dgm:cxn modelId="{D9E5227F-FB1D-4D32-B94F-D327488000D9}" type="presOf" srcId="{0EC81CC2-FDB1-4A4B-BA05-D3825B069B9D}" destId="{F763AEA6-C77E-4D41-BC6E-08B1BEFC35FA}" srcOrd="1" destOrd="0" presId="urn:microsoft.com/office/officeart/2005/8/layout/vProcess5"/>
    <dgm:cxn modelId="{86473689-000A-4AB9-B2B2-D7E4D8554F3D}" type="presOf" srcId="{5DE7CBEF-8048-4E3D-91FD-F5A1820B3B16}" destId="{27939558-4274-4461-9B4C-8F6319E43B31}" srcOrd="0" destOrd="0" presId="urn:microsoft.com/office/officeart/2005/8/layout/vProcess5"/>
    <dgm:cxn modelId="{39030791-F4FC-4CDE-AB08-97B886B8921C}" type="presOf" srcId="{9A8C2D48-B2E3-4D1A-8663-1ACB0750C674}" destId="{A3356D34-5BDA-40DD-813A-42F987E06709}" srcOrd="0" destOrd="0" presId="urn:microsoft.com/office/officeart/2005/8/layout/vProcess5"/>
    <dgm:cxn modelId="{54FF3CB4-3C96-4DE6-A972-987346E6D9AD}" type="presOf" srcId="{5AB61B4A-4929-4694-90E7-48425973D48B}" destId="{E3D887D6-27EF-4472-8F0A-3B2CCDC13ECA}" srcOrd="0" destOrd="0" presId="urn:microsoft.com/office/officeart/2005/8/layout/vProcess5"/>
    <dgm:cxn modelId="{C5AD8AD7-8A19-40D4-B5A7-52AE75E4DF48}" srcId="{5DE7CBEF-8048-4E3D-91FD-F5A1820B3B16}" destId="{0EC81CC2-FDB1-4A4B-BA05-D3825B069B9D}" srcOrd="2" destOrd="0" parTransId="{D0700D29-C71B-4EE2-AD5A-56419133B164}" sibTransId="{6504A50B-89CC-4DBE-861E-E3FF490E6321}"/>
    <dgm:cxn modelId="{F7071AD8-1819-4B23-96E0-138CBA63F003}" type="presOf" srcId="{0EC81CC2-FDB1-4A4B-BA05-D3825B069B9D}" destId="{C0D89787-4D54-40FA-A23D-9CC7F63A6487}" srcOrd="0" destOrd="0" presId="urn:microsoft.com/office/officeart/2005/8/layout/vProcess5"/>
    <dgm:cxn modelId="{74715FEA-773C-47E4-9225-DB5C4527DE9F}" srcId="{5DE7CBEF-8048-4E3D-91FD-F5A1820B3B16}" destId="{9741904D-2E41-4402-A963-12ABB2DF04CB}" srcOrd="3" destOrd="0" parTransId="{1FDA85EA-9E26-4D23-B9EC-C4C4AD821033}" sibTransId="{90B38FC9-E7A0-48BB-A81A-508C137343F6}"/>
    <dgm:cxn modelId="{1F002F86-D1D5-437E-80D2-894DFAA03713}" type="presParOf" srcId="{27939558-4274-4461-9B4C-8F6319E43B31}" destId="{5BCE63A7-1105-4B6D-A1F1-6D0D114B5AAC}" srcOrd="0" destOrd="0" presId="urn:microsoft.com/office/officeart/2005/8/layout/vProcess5"/>
    <dgm:cxn modelId="{0237D8EF-B480-4512-AAF5-863D90EBA1AB}" type="presParOf" srcId="{27939558-4274-4461-9B4C-8F6319E43B31}" destId="{A3356D34-5BDA-40DD-813A-42F987E06709}" srcOrd="1" destOrd="0" presId="urn:microsoft.com/office/officeart/2005/8/layout/vProcess5"/>
    <dgm:cxn modelId="{EBE8348E-AF71-4992-83E7-E75C85063939}" type="presParOf" srcId="{27939558-4274-4461-9B4C-8F6319E43B31}" destId="{1A4EF5C6-2A33-4A4A-AFB8-905596E61967}" srcOrd="2" destOrd="0" presId="urn:microsoft.com/office/officeart/2005/8/layout/vProcess5"/>
    <dgm:cxn modelId="{341FDB42-7A7F-469B-BFE0-556AB5D9440D}" type="presParOf" srcId="{27939558-4274-4461-9B4C-8F6319E43B31}" destId="{C0D89787-4D54-40FA-A23D-9CC7F63A6487}" srcOrd="3" destOrd="0" presId="urn:microsoft.com/office/officeart/2005/8/layout/vProcess5"/>
    <dgm:cxn modelId="{D321775D-5B0E-4CDC-AC74-35137545237D}" type="presParOf" srcId="{27939558-4274-4461-9B4C-8F6319E43B31}" destId="{8B674E34-815E-47B7-9580-16C7210343B3}" srcOrd="4" destOrd="0" presId="urn:microsoft.com/office/officeart/2005/8/layout/vProcess5"/>
    <dgm:cxn modelId="{3F9AFD02-4FF5-4AD5-B064-6A9EE50BFF30}" type="presParOf" srcId="{27939558-4274-4461-9B4C-8F6319E43B31}" destId="{FAB1881B-BCC4-4FB7-A69E-9E3E95EF1349}" srcOrd="5" destOrd="0" presId="urn:microsoft.com/office/officeart/2005/8/layout/vProcess5"/>
    <dgm:cxn modelId="{63E8546E-FF42-4489-87AC-92B2DF0426FD}" type="presParOf" srcId="{27939558-4274-4461-9B4C-8F6319E43B31}" destId="{E3D887D6-27EF-4472-8F0A-3B2CCDC13ECA}" srcOrd="6" destOrd="0" presId="urn:microsoft.com/office/officeart/2005/8/layout/vProcess5"/>
    <dgm:cxn modelId="{0E45575E-214E-4FD6-B567-DDC694D96A3E}" type="presParOf" srcId="{27939558-4274-4461-9B4C-8F6319E43B31}" destId="{FB0631D7-918C-4443-BBC1-F296B5207F4E}" srcOrd="7" destOrd="0" presId="urn:microsoft.com/office/officeart/2005/8/layout/vProcess5"/>
    <dgm:cxn modelId="{57C35F75-A3A4-40BA-9521-13BC33EBD007}" type="presParOf" srcId="{27939558-4274-4461-9B4C-8F6319E43B31}" destId="{5AAB3B7B-7158-4C55-8AFA-7DE748761A97}" srcOrd="8" destOrd="0" presId="urn:microsoft.com/office/officeart/2005/8/layout/vProcess5"/>
    <dgm:cxn modelId="{A8F2908A-3F36-4FB1-9617-A36CB2DD23AF}" type="presParOf" srcId="{27939558-4274-4461-9B4C-8F6319E43B31}" destId="{041D2744-ED9F-45EA-9657-215679C4811B}" srcOrd="9" destOrd="0" presId="urn:microsoft.com/office/officeart/2005/8/layout/vProcess5"/>
    <dgm:cxn modelId="{8A3C596B-DD0B-4076-99E7-0DB75AB647C2}" type="presParOf" srcId="{27939558-4274-4461-9B4C-8F6319E43B31}" destId="{F763AEA6-C77E-4D41-BC6E-08B1BEFC35FA}" srcOrd="10" destOrd="0" presId="urn:microsoft.com/office/officeart/2005/8/layout/vProcess5"/>
    <dgm:cxn modelId="{2DE77205-97A4-4C9E-B193-8C84780A07CE}" type="presParOf" srcId="{27939558-4274-4461-9B4C-8F6319E43B31}" destId="{D3B2E5D5-D389-4AB5-9DC8-1511D0885F07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26C0654-3948-4C44-B5D5-AA471F0D005E}" type="doc">
      <dgm:prSet loTypeId="urn:microsoft.com/office/officeart/2005/8/layout/matrix1" loCatId="matrix" qsTypeId="urn:microsoft.com/office/officeart/2005/8/quickstyle/simple1" qsCatId="simple" csTypeId="urn:microsoft.com/office/officeart/2005/8/colors/accent3_4" csCatId="accent3" phldr="1"/>
      <dgm:spPr/>
      <dgm:t>
        <a:bodyPr/>
        <a:lstStyle/>
        <a:p>
          <a:endParaRPr lang="en-US"/>
        </a:p>
      </dgm:t>
    </dgm:pt>
    <dgm:pt modelId="{DD0834D5-9770-425F-82A0-B77B07C4F24F}">
      <dgm:prSet phldrT="[Text]"/>
      <dgm:spPr/>
      <dgm:t>
        <a:bodyPr/>
        <a:lstStyle/>
        <a:p>
          <a:r>
            <a:rPr lang="en-US" dirty="0"/>
            <a:t>How Did We Learn?</a:t>
          </a:r>
        </a:p>
      </dgm:t>
    </dgm:pt>
    <dgm:pt modelId="{D26FD230-E616-49CD-8F20-F142C3C8DFE6}" type="parTrans" cxnId="{9FF7414E-99F3-49AB-97F6-0B8590B16AB4}">
      <dgm:prSet/>
      <dgm:spPr/>
      <dgm:t>
        <a:bodyPr/>
        <a:lstStyle/>
        <a:p>
          <a:endParaRPr lang="en-US"/>
        </a:p>
      </dgm:t>
    </dgm:pt>
    <dgm:pt modelId="{D9B446CB-5D3B-4DAA-B751-3B9F0A023BA8}" type="sibTrans" cxnId="{9FF7414E-99F3-49AB-97F6-0B8590B16AB4}">
      <dgm:prSet/>
      <dgm:spPr/>
      <dgm:t>
        <a:bodyPr/>
        <a:lstStyle/>
        <a:p>
          <a:endParaRPr lang="en-US"/>
        </a:p>
      </dgm:t>
    </dgm:pt>
    <dgm:pt modelId="{29CA271C-CA94-44AF-B02B-FE4A4E1C5A7B}">
      <dgm:prSet phldrT="[Text]"/>
      <dgm:spPr/>
      <dgm:t>
        <a:bodyPr/>
        <a:lstStyle/>
        <a:p>
          <a:r>
            <a:rPr lang="en-US" dirty="0"/>
            <a:t>Reviewing Golden Gate Documents</a:t>
          </a:r>
        </a:p>
      </dgm:t>
    </dgm:pt>
    <dgm:pt modelId="{0DF97A7D-C223-438F-9D73-7339B6A04066}" type="parTrans" cxnId="{BBDF266E-90ED-4318-AA5B-99930250C5B9}">
      <dgm:prSet/>
      <dgm:spPr/>
      <dgm:t>
        <a:bodyPr/>
        <a:lstStyle/>
        <a:p>
          <a:endParaRPr lang="en-US"/>
        </a:p>
      </dgm:t>
    </dgm:pt>
    <dgm:pt modelId="{7259461F-69CA-4F6C-9871-B2BCF3D6EE57}" type="sibTrans" cxnId="{BBDF266E-90ED-4318-AA5B-99930250C5B9}">
      <dgm:prSet/>
      <dgm:spPr/>
      <dgm:t>
        <a:bodyPr/>
        <a:lstStyle/>
        <a:p>
          <a:endParaRPr lang="en-US"/>
        </a:p>
      </dgm:t>
    </dgm:pt>
    <dgm:pt modelId="{B0B5B129-3216-4E9B-8C83-79C77428A296}">
      <dgm:prSet phldrT="[Text]"/>
      <dgm:spPr/>
      <dgm:t>
        <a:bodyPr/>
        <a:lstStyle/>
        <a:p>
          <a:r>
            <a:rPr lang="en-US" dirty="0"/>
            <a:t>Onsite Focus Groups</a:t>
          </a:r>
        </a:p>
      </dgm:t>
    </dgm:pt>
    <dgm:pt modelId="{8FA315B2-062B-465B-B49E-8B1D9A42C472}" type="parTrans" cxnId="{C4E0BDDA-499E-4A17-9593-C5D2DA3C99A0}">
      <dgm:prSet/>
      <dgm:spPr/>
      <dgm:t>
        <a:bodyPr/>
        <a:lstStyle/>
        <a:p>
          <a:endParaRPr lang="en-US"/>
        </a:p>
      </dgm:t>
    </dgm:pt>
    <dgm:pt modelId="{C4E53BE5-F6A4-44E0-B9DD-9902F2437D69}" type="sibTrans" cxnId="{C4E0BDDA-499E-4A17-9593-C5D2DA3C99A0}">
      <dgm:prSet/>
      <dgm:spPr/>
      <dgm:t>
        <a:bodyPr/>
        <a:lstStyle/>
        <a:p>
          <a:endParaRPr lang="en-US"/>
        </a:p>
      </dgm:t>
    </dgm:pt>
    <dgm:pt modelId="{D8C14D7F-B856-436C-A4EF-8F9F8C5AD611}">
      <dgm:prSet phldrT="[Text]"/>
      <dgm:spPr/>
      <dgm:t>
        <a:bodyPr/>
        <a:lstStyle/>
        <a:p>
          <a:r>
            <a:rPr lang="en-US" dirty="0"/>
            <a:t>Division Meetings</a:t>
          </a:r>
        </a:p>
      </dgm:t>
    </dgm:pt>
    <dgm:pt modelId="{72EAEB10-9964-4D35-8A04-8ACA1F6974E0}" type="parTrans" cxnId="{B81291E5-9E3A-4B0B-98F1-28C7C4BB9D5D}">
      <dgm:prSet/>
      <dgm:spPr/>
      <dgm:t>
        <a:bodyPr/>
        <a:lstStyle/>
        <a:p>
          <a:endParaRPr lang="en-US"/>
        </a:p>
      </dgm:t>
    </dgm:pt>
    <dgm:pt modelId="{5142372D-E2E4-4ECD-9AB8-C9409C5CE354}" type="sibTrans" cxnId="{B81291E5-9E3A-4B0B-98F1-28C7C4BB9D5D}">
      <dgm:prSet/>
      <dgm:spPr/>
      <dgm:t>
        <a:bodyPr/>
        <a:lstStyle/>
        <a:p>
          <a:endParaRPr lang="en-US"/>
        </a:p>
      </dgm:t>
    </dgm:pt>
    <dgm:pt modelId="{208D6FEB-CA5A-46DD-ABDC-E26143D5AA38}">
      <dgm:prSet phldrT="[Text]"/>
      <dgm:spPr/>
      <dgm:t>
        <a:bodyPr/>
        <a:lstStyle/>
        <a:p>
          <a:r>
            <a:rPr lang="en-US" dirty="0"/>
            <a:t>Review Process</a:t>
          </a:r>
        </a:p>
      </dgm:t>
    </dgm:pt>
    <dgm:pt modelId="{CFCFEF0E-5240-4BD1-A0DE-384CE2AC71F7}" type="parTrans" cxnId="{2E0BA73E-6BC8-4464-B742-76602C6D792B}">
      <dgm:prSet/>
      <dgm:spPr/>
      <dgm:t>
        <a:bodyPr/>
        <a:lstStyle/>
        <a:p>
          <a:endParaRPr lang="en-US"/>
        </a:p>
      </dgm:t>
    </dgm:pt>
    <dgm:pt modelId="{FCFFBBD1-FD92-4DEC-88B9-E720C53E337D}" type="sibTrans" cxnId="{2E0BA73E-6BC8-4464-B742-76602C6D792B}">
      <dgm:prSet/>
      <dgm:spPr/>
      <dgm:t>
        <a:bodyPr/>
        <a:lstStyle/>
        <a:p>
          <a:endParaRPr lang="en-US"/>
        </a:p>
      </dgm:t>
    </dgm:pt>
    <dgm:pt modelId="{66FE6D47-7C77-4E86-96D4-5D0CE258622C}" type="pres">
      <dgm:prSet presAssocID="{C26C0654-3948-4C44-B5D5-AA471F0D005E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B2566661-D524-4C45-B299-5EF4EE8E975A}" type="pres">
      <dgm:prSet presAssocID="{C26C0654-3948-4C44-B5D5-AA471F0D005E}" presName="matrix" presStyleCnt="0"/>
      <dgm:spPr/>
    </dgm:pt>
    <dgm:pt modelId="{9B6CF336-618F-4865-AA50-8ED3FEFCEFB4}" type="pres">
      <dgm:prSet presAssocID="{C26C0654-3948-4C44-B5D5-AA471F0D005E}" presName="tile1" presStyleLbl="node1" presStyleIdx="0" presStyleCnt="4" custLinFactNeighborX="0" custLinFactNeighborY="11491"/>
      <dgm:spPr/>
    </dgm:pt>
    <dgm:pt modelId="{C71E43BD-58B9-4695-92FE-8A5EF0CDE265}" type="pres">
      <dgm:prSet presAssocID="{C26C0654-3948-4C44-B5D5-AA471F0D005E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4757BF29-22E7-4AFA-897D-90E60469F2AF}" type="pres">
      <dgm:prSet presAssocID="{C26C0654-3948-4C44-B5D5-AA471F0D005E}" presName="tile2" presStyleLbl="node1" presStyleIdx="1" presStyleCnt="4" custLinFactNeighborX="28928" custLinFactNeighborY="11491"/>
      <dgm:spPr/>
    </dgm:pt>
    <dgm:pt modelId="{2DD0BAD6-6762-47B2-BF04-5B25D33F7F7A}" type="pres">
      <dgm:prSet presAssocID="{C26C0654-3948-4C44-B5D5-AA471F0D005E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71EA62A-C2E6-4D89-9389-594ED0C54DAD}" type="pres">
      <dgm:prSet presAssocID="{C26C0654-3948-4C44-B5D5-AA471F0D005E}" presName="tile3" presStyleLbl="node1" presStyleIdx="2" presStyleCnt="4" custLinFactNeighborX="-1746" custLinFactNeighborY="1965"/>
      <dgm:spPr/>
    </dgm:pt>
    <dgm:pt modelId="{A613EDA7-5ECA-43AE-A8D4-1F7E5A96C4D3}" type="pres">
      <dgm:prSet presAssocID="{C26C0654-3948-4C44-B5D5-AA471F0D005E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9F50C7F1-1659-4426-8173-DF0A6FE2FD69}" type="pres">
      <dgm:prSet presAssocID="{C26C0654-3948-4C44-B5D5-AA471F0D005E}" presName="tile4" presStyleLbl="node1" presStyleIdx="3" presStyleCnt="4" custLinFactNeighborX="8978" custLinFactNeighborY="-393"/>
      <dgm:spPr/>
    </dgm:pt>
    <dgm:pt modelId="{5F364E6C-6A1C-4791-A248-DAFF6FB223E4}" type="pres">
      <dgm:prSet presAssocID="{C26C0654-3948-4C44-B5D5-AA471F0D005E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9171D551-8C1E-48A6-BC4C-C2AD29788789}" type="pres">
      <dgm:prSet presAssocID="{C26C0654-3948-4C44-B5D5-AA471F0D005E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5D4B8506-E7EB-474C-9E8C-BE98D1F04EE1}" type="presOf" srcId="{B0B5B129-3216-4E9B-8C83-79C77428A296}" destId="{2DD0BAD6-6762-47B2-BF04-5B25D33F7F7A}" srcOrd="1" destOrd="0" presId="urn:microsoft.com/office/officeart/2005/8/layout/matrix1"/>
    <dgm:cxn modelId="{2E0BA73E-6BC8-4464-B742-76602C6D792B}" srcId="{DD0834D5-9770-425F-82A0-B77B07C4F24F}" destId="{208D6FEB-CA5A-46DD-ABDC-E26143D5AA38}" srcOrd="3" destOrd="0" parTransId="{CFCFEF0E-5240-4BD1-A0DE-384CE2AC71F7}" sibTransId="{FCFFBBD1-FD92-4DEC-88B9-E720C53E337D}"/>
    <dgm:cxn modelId="{2C512767-8AEA-4DE7-B668-1D5415B1088D}" type="presOf" srcId="{DD0834D5-9770-425F-82A0-B77B07C4F24F}" destId="{9171D551-8C1E-48A6-BC4C-C2AD29788789}" srcOrd="0" destOrd="0" presId="urn:microsoft.com/office/officeart/2005/8/layout/matrix1"/>
    <dgm:cxn modelId="{BBDF266E-90ED-4318-AA5B-99930250C5B9}" srcId="{DD0834D5-9770-425F-82A0-B77B07C4F24F}" destId="{29CA271C-CA94-44AF-B02B-FE4A4E1C5A7B}" srcOrd="0" destOrd="0" parTransId="{0DF97A7D-C223-438F-9D73-7339B6A04066}" sibTransId="{7259461F-69CA-4F6C-9871-B2BCF3D6EE57}"/>
    <dgm:cxn modelId="{9FF7414E-99F3-49AB-97F6-0B8590B16AB4}" srcId="{C26C0654-3948-4C44-B5D5-AA471F0D005E}" destId="{DD0834D5-9770-425F-82A0-B77B07C4F24F}" srcOrd="0" destOrd="0" parTransId="{D26FD230-E616-49CD-8F20-F142C3C8DFE6}" sibTransId="{D9B446CB-5D3B-4DAA-B751-3B9F0A023BA8}"/>
    <dgm:cxn modelId="{53B5A054-CDC8-4F90-8384-72E41FA24772}" type="presOf" srcId="{29CA271C-CA94-44AF-B02B-FE4A4E1C5A7B}" destId="{9B6CF336-618F-4865-AA50-8ED3FEFCEFB4}" srcOrd="0" destOrd="0" presId="urn:microsoft.com/office/officeart/2005/8/layout/matrix1"/>
    <dgm:cxn modelId="{C9AE1758-5008-4228-AD37-C1F85CF18BB4}" type="presOf" srcId="{C26C0654-3948-4C44-B5D5-AA471F0D005E}" destId="{66FE6D47-7C77-4E86-96D4-5D0CE258622C}" srcOrd="0" destOrd="0" presId="urn:microsoft.com/office/officeart/2005/8/layout/matrix1"/>
    <dgm:cxn modelId="{9A270779-631F-4CFF-8A44-9E512B239B06}" type="presOf" srcId="{B0B5B129-3216-4E9B-8C83-79C77428A296}" destId="{4757BF29-22E7-4AFA-897D-90E60469F2AF}" srcOrd="0" destOrd="0" presId="urn:microsoft.com/office/officeart/2005/8/layout/matrix1"/>
    <dgm:cxn modelId="{2803795A-8D44-4FFF-8CD2-B6892157BA63}" type="presOf" srcId="{208D6FEB-CA5A-46DD-ABDC-E26143D5AA38}" destId="{9F50C7F1-1659-4426-8173-DF0A6FE2FD69}" srcOrd="0" destOrd="0" presId="urn:microsoft.com/office/officeart/2005/8/layout/matrix1"/>
    <dgm:cxn modelId="{791B0FA4-32F9-4D9D-8923-23417DA9B7D7}" type="presOf" srcId="{D8C14D7F-B856-436C-A4EF-8F9F8C5AD611}" destId="{171EA62A-C2E6-4D89-9389-594ED0C54DAD}" srcOrd="0" destOrd="0" presId="urn:microsoft.com/office/officeart/2005/8/layout/matrix1"/>
    <dgm:cxn modelId="{C61995A4-387D-4644-BBED-84A5BCD79A4D}" type="presOf" srcId="{29CA271C-CA94-44AF-B02B-FE4A4E1C5A7B}" destId="{C71E43BD-58B9-4695-92FE-8A5EF0CDE265}" srcOrd="1" destOrd="0" presId="urn:microsoft.com/office/officeart/2005/8/layout/matrix1"/>
    <dgm:cxn modelId="{D2C006D9-7FB5-440F-A53F-1D45F92479FA}" type="presOf" srcId="{208D6FEB-CA5A-46DD-ABDC-E26143D5AA38}" destId="{5F364E6C-6A1C-4791-A248-DAFF6FB223E4}" srcOrd="1" destOrd="0" presId="urn:microsoft.com/office/officeart/2005/8/layout/matrix1"/>
    <dgm:cxn modelId="{C4E0BDDA-499E-4A17-9593-C5D2DA3C99A0}" srcId="{DD0834D5-9770-425F-82A0-B77B07C4F24F}" destId="{B0B5B129-3216-4E9B-8C83-79C77428A296}" srcOrd="1" destOrd="0" parTransId="{8FA315B2-062B-465B-B49E-8B1D9A42C472}" sibTransId="{C4E53BE5-F6A4-44E0-B9DD-9902F2437D69}"/>
    <dgm:cxn modelId="{B81291E5-9E3A-4B0B-98F1-28C7C4BB9D5D}" srcId="{DD0834D5-9770-425F-82A0-B77B07C4F24F}" destId="{D8C14D7F-B856-436C-A4EF-8F9F8C5AD611}" srcOrd="2" destOrd="0" parTransId="{72EAEB10-9964-4D35-8A04-8ACA1F6974E0}" sibTransId="{5142372D-E2E4-4ECD-9AB8-C9409C5CE354}"/>
    <dgm:cxn modelId="{4C7897EE-6DDB-4F7E-BA23-20518E7C0078}" type="presOf" srcId="{D8C14D7F-B856-436C-A4EF-8F9F8C5AD611}" destId="{A613EDA7-5ECA-43AE-A8D4-1F7E5A96C4D3}" srcOrd="1" destOrd="0" presId="urn:microsoft.com/office/officeart/2005/8/layout/matrix1"/>
    <dgm:cxn modelId="{7D9C1EE4-DCF7-486C-8B36-91DDA164A51D}" type="presParOf" srcId="{66FE6D47-7C77-4E86-96D4-5D0CE258622C}" destId="{B2566661-D524-4C45-B299-5EF4EE8E975A}" srcOrd="0" destOrd="0" presId="urn:microsoft.com/office/officeart/2005/8/layout/matrix1"/>
    <dgm:cxn modelId="{B17BA56E-0F1A-4EAC-A134-F698B00469DC}" type="presParOf" srcId="{B2566661-D524-4C45-B299-5EF4EE8E975A}" destId="{9B6CF336-618F-4865-AA50-8ED3FEFCEFB4}" srcOrd="0" destOrd="0" presId="urn:microsoft.com/office/officeart/2005/8/layout/matrix1"/>
    <dgm:cxn modelId="{5CCB889E-5C4F-4A49-8C0C-3CF8BA486B98}" type="presParOf" srcId="{B2566661-D524-4C45-B299-5EF4EE8E975A}" destId="{C71E43BD-58B9-4695-92FE-8A5EF0CDE265}" srcOrd="1" destOrd="0" presId="urn:microsoft.com/office/officeart/2005/8/layout/matrix1"/>
    <dgm:cxn modelId="{C3E1B966-D3D8-40B6-874B-116D0C83AE7D}" type="presParOf" srcId="{B2566661-D524-4C45-B299-5EF4EE8E975A}" destId="{4757BF29-22E7-4AFA-897D-90E60469F2AF}" srcOrd="2" destOrd="0" presId="urn:microsoft.com/office/officeart/2005/8/layout/matrix1"/>
    <dgm:cxn modelId="{6B802D94-AFB1-4D32-8109-3AA4338C65B1}" type="presParOf" srcId="{B2566661-D524-4C45-B299-5EF4EE8E975A}" destId="{2DD0BAD6-6762-47B2-BF04-5B25D33F7F7A}" srcOrd="3" destOrd="0" presId="urn:microsoft.com/office/officeart/2005/8/layout/matrix1"/>
    <dgm:cxn modelId="{E526ED3D-6AD0-45DC-BF5C-4829C35AAD74}" type="presParOf" srcId="{B2566661-D524-4C45-B299-5EF4EE8E975A}" destId="{171EA62A-C2E6-4D89-9389-594ED0C54DAD}" srcOrd="4" destOrd="0" presId="urn:microsoft.com/office/officeart/2005/8/layout/matrix1"/>
    <dgm:cxn modelId="{8A4BB083-813E-4B78-B71A-FF2239FA0E78}" type="presParOf" srcId="{B2566661-D524-4C45-B299-5EF4EE8E975A}" destId="{A613EDA7-5ECA-43AE-A8D4-1F7E5A96C4D3}" srcOrd="5" destOrd="0" presId="urn:microsoft.com/office/officeart/2005/8/layout/matrix1"/>
    <dgm:cxn modelId="{1269B8F9-5E6A-48EB-803A-073EFFA11B63}" type="presParOf" srcId="{B2566661-D524-4C45-B299-5EF4EE8E975A}" destId="{9F50C7F1-1659-4426-8173-DF0A6FE2FD69}" srcOrd="6" destOrd="0" presId="urn:microsoft.com/office/officeart/2005/8/layout/matrix1"/>
    <dgm:cxn modelId="{1B8A6C3F-63C6-487D-BCF0-4DA382022A38}" type="presParOf" srcId="{B2566661-D524-4C45-B299-5EF4EE8E975A}" destId="{5F364E6C-6A1C-4791-A248-DAFF6FB223E4}" srcOrd="7" destOrd="0" presId="urn:microsoft.com/office/officeart/2005/8/layout/matrix1"/>
    <dgm:cxn modelId="{968BBA66-22ED-4802-ABE5-4DD91EE21030}" type="presParOf" srcId="{66FE6D47-7C77-4E86-96D4-5D0CE258622C}" destId="{9171D551-8C1E-48A6-BC4C-C2AD29788789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9F96874-B232-4BAF-A313-ADDB06852286}" type="doc">
      <dgm:prSet loTypeId="urn:microsoft.com/office/officeart/2005/8/layout/vList6" loCatId="process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en-US"/>
        </a:p>
      </dgm:t>
    </dgm:pt>
    <dgm:pt modelId="{0877D55D-7299-4044-9BF3-309C6C24CD77}">
      <dgm:prSet phldrT="[Text]"/>
      <dgm:spPr/>
      <dgm:t>
        <a:bodyPr/>
        <a:lstStyle/>
        <a:p>
          <a:r>
            <a:rPr lang="en-US" dirty="0"/>
            <a:t>System Stability</a:t>
          </a:r>
        </a:p>
      </dgm:t>
    </dgm:pt>
    <dgm:pt modelId="{974F8DA3-B658-4689-9B87-C8A4958D0F13}" type="parTrans" cxnId="{563538B9-C086-4BF4-A360-546945417631}">
      <dgm:prSet/>
      <dgm:spPr/>
      <dgm:t>
        <a:bodyPr/>
        <a:lstStyle/>
        <a:p>
          <a:endParaRPr lang="en-US"/>
        </a:p>
      </dgm:t>
    </dgm:pt>
    <dgm:pt modelId="{6D55E9E2-85BB-4E25-A148-990CAD47F75C}" type="sibTrans" cxnId="{563538B9-C086-4BF4-A360-546945417631}">
      <dgm:prSet/>
      <dgm:spPr/>
      <dgm:t>
        <a:bodyPr/>
        <a:lstStyle/>
        <a:p>
          <a:endParaRPr lang="en-US"/>
        </a:p>
      </dgm:t>
    </dgm:pt>
    <dgm:pt modelId="{B2CE3D98-F9A8-4138-AF1D-001F04F2C5EF}">
      <dgm:prSet phldrT="[Text]"/>
      <dgm:spPr/>
      <dgm:t>
        <a:bodyPr/>
        <a:lstStyle/>
        <a:p>
          <a:r>
            <a:rPr lang="en-US" dirty="0"/>
            <a:t>Poor performance, Infrastructure issues</a:t>
          </a:r>
        </a:p>
      </dgm:t>
    </dgm:pt>
    <dgm:pt modelId="{8F147382-1DA7-4AEC-A0C9-4D3789D362AC}" type="parTrans" cxnId="{97C05348-A50F-4F38-821E-7A36DAB89EA6}">
      <dgm:prSet/>
      <dgm:spPr/>
      <dgm:t>
        <a:bodyPr/>
        <a:lstStyle/>
        <a:p>
          <a:endParaRPr lang="en-US"/>
        </a:p>
      </dgm:t>
    </dgm:pt>
    <dgm:pt modelId="{C197B9BA-9219-4260-B6D2-20F346CF7C9A}" type="sibTrans" cxnId="{97C05348-A50F-4F38-821E-7A36DAB89EA6}">
      <dgm:prSet/>
      <dgm:spPr/>
      <dgm:t>
        <a:bodyPr/>
        <a:lstStyle/>
        <a:p>
          <a:endParaRPr lang="en-US"/>
        </a:p>
      </dgm:t>
    </dgm:pt>
    <dgm:pt modelId="{7CAA4D0A-5154-46B1-B512-F00C2455C067}">
      <dgm:prSet phldrT="[Text]"/>
      <dgm:spPr/>
      <dgm:t>
        <a:bodyPr/>
        <a:lstStyle/>
        <a:p>
          <a:r>
            <a:rPr lang="en-US" dirty="0"/>
            <a:t>External Systems</a:t>
          </a:r>
        </a:p>
      </dgm:t>
    </dgm:pt>
    <dgm:pt modelId="{1D0CB920-6F3D-4F33-B7CB-8855C25A6D9C}" type="parTrans" cxnId="{9B8143D2-C1F4-4383-8E91-084371E06C6B}">
      <dgm:prSet/>
      <dgm:spPr/>
      <dgm:t>
        <a:bodyPr/>
        <a:lstStyle/>
        <a:p>
          <a:endParaRPr lang="en-US"/>
        </a:p>
      </dgm:t>
    </dgm:pt>
    <dgm:pt modelId="{A2C87415-A301-4DC6-98DC-56AEC5B1599F}" type="sibTrans" cxnId="{9B8143D2-C1F4-4383-8E91-084371E06C6B}">
      <dgm:prSet/>
      <dgm:spPr/>
      <dgm:t>
        <a:bodyPr/>
        <a:lstStyle/>
        <a:p>
          <a:endParaRPr lang="en-US"/>
        </a:p>
      </dgm:t>
    </dgm:pt>
    <dgm:pt modelId="{2FED40BA-E4BE-49AB-80AA-BAB14B41577F}">
      <dgm:prSet phldrT="[Text]"/>
      <dgm:spPr/>
      <dgm:t>
        <a:bodyPr/>
        <a:lstStyle/>
        <a:p>
          <a:r>
            <a:rPr lang="en-US" dirty="0"/>
            <a:t>Errors in data transfers, Discrepancy between systems</a:t>
          </a:r>
        </a:p>
      </dgm:t>
    </dgm:pt>
    <dgm:pt modelId="{24FB7181-3900-4D10-BA35-50AB576AD027}" type="parTrans" cxnId="{0537D566-0F6B-43FA-B523-D5EA67D591C6}">
      <dgm:prSet/>
      <dgm:spPr/>
      <dgm:t>
        <a:bodyPr/>
        <a:lstStyle/>
        <a:p>
          <a:endParaRPr lang="en-US"/>
        </a:p>
      </dgm:t>
    </dgm:pt>
    <dgm:pt modelId="{F4355817-56C0-427E-BD30-4C035AF4437B}" type="sibTrans" cxnId="{0537D566-0F6B-43FA-B523-D5EA67D591C6}">
      <dgm:prSet/>
      <dgm:spPr/>
      <dgm:t>
        <a:bodyPr/>
        <a:lstStyle/>
        <a:p>
          <a:endParaRPr lang="en-US"/>
        </a:p>
      </dgm:t>
    </dgm:pt>
    <dgm:pt modelId="{0C2D277A-1559-4D94-B8D3-EC5DBE6EC12F}">
      <dgm:prSet phldrT="[Text]"/>
      <dgm:spPr/>
      <dgm:t>
        <a:bodyPr/>
        <a:lstStyle/>
        <a:p>
          <a:r>
            <a:rPr lang="en-US" dirty="0"/>
            <a:t>Inspections</a:t>
          </a:r>
        </a:p>
      </dgm:t>
    </dgm:pt>
    <dgm:pt modelId="{99925D00-CB5A-4ADB-A5D9-D6C76DC8FE77}" type="parTrans" cxnId="{B9DD450E-5F91-424E-BA95-1D3F17B608A8}">
      <dgm:prSet/>
      <dgm:spPr/>
      <dgm:t>
        <a:bodyPr/>
        <a:lstStyle/>
        <a:p>
          <a:endParaRPr lang="en-US"/>
        </a:p>
      </dgm:t>
    </dgm:pt>
    <dgm:pt modelId="{528E7129-002D-4ED5-9782-B2CA6977E0ED}" type="sibTrans" cxnId="{B9DD450E-5F91-424E-BA95-1D3F17B608A8}">
      <dgm:prSet/>
      <dgm:spPr/>
      <dgm:t>
        <a:bodyPr/>
        <a:lstStyle/>
        <a:p>
          <a:endParaRPr lang="en-US"/>
        </a:p>
      </dgm:t>
    </dgm:pt>
    <dgm:pt modelId="{29385171-5BB8-4065-B533-6865CBF49899}">
      <dgm:prSet phldrT="[Text]"/>
      <dgm:spPr/>
      <dgm:t>
        <a:bodyPr/>
        <a:lstStyle/>
        <a:p>
          <a:r>
            <a:rPr lang="en-US" dirty="0"/>
            <a:t>Mobility</a:t>
          </a:r>
        </a:p>
      </dgm:t>
    </dgm:pt>
    <dgm:pt modelId="{692E1D67-E29E-4033-986C-0B25DE4DC104}" type="parTrans" cxnId="{6ACFAEF2-06C8-4762-AE31-E36AD997C564}">
      <dgm:prSet/>
      <dgm:spPr/>
      <dgm:t>
        <a:bodyPr/>
        <a:lstStyle/>
        <a:p>
          <a:endParaRPr lang="en-US"/>
        </a:p>
      </dgm:t>
    </dgm:pt>
    <dgm:pt modelId="{AAE071C9-B604-40B8-8480-5248485AF467}" type="sibTrans" cxnId="{6ACFAEF2-06C8-4762-AE31-E36AD997C564}">
      <dgm:prSet/>
      <dgm:spPr/>
      <dgm:t>
        <a:bodyPr/>
        <a:lstStyle/>
        <a:p>
          <a:endParaRPr lang="en-US"/>
        </a:p>
      </dgm:t>
    </dgm:pt>
    <dgm:pt modelId="{011FDB10-284E-4178-98F2-FC7F0EE645BC}">
      <dgm:prSet/>
      <dgm:spPr/>
      <dgm:t>
        <a:bodyPr/>
        <a:lstStyle/>
        <a:p>
          <a:r>
            <a:rPr lang="en-US" dirty="0"/>
            <a:t>Move paper based inspections to Maximo</a:t>
          </a:r>
        </a:p>
      </dgm:t>
    </dgm:pt>
    <dgm:pt modelId="{99ABBFD2-74A5-4DC1-BF85-8FDABB008DA0}" type="parTrans" cxnId="{0B67BF0C-B923-4175-AA1B-544497835FE2}">
      <dgm:prSet/>
      <dgm:spPr/>
      <dgm:t>
        <a:bodyPr/>
        <a:lstStyle/>
        <a:p>
          <a:endParaRPr lang="en-US"/>
        </a:p>
      </dgm:t>
    </dgm:pt>
    <dgm:pt modelId="{E9CD7915-5517-4214-B650-343D698CB88C}" type="sibTrans" cxnId="{0B67BF0C-B923-4175-AA1B-544497835FE2}">
      <dgm:prSet/>
      <dgm:spPr/>
      <dgm:t>
        <a:bodyPr/>
        <a:lstStyle/>
        <a:p>
          <a:endParaRPr lang="en-US"/>
        </a:p>
      </dgm:t>
    </dgm:pt>
    <dgm:pt modelId="{18964C54-3389-4D92-80BB-2DE439CBB15F}">
      <dgm:prSet/>
      <dgm:spPr/>
      <dgm:t>
        <a:bodyPr/>
        <a:lstStyle/>
        <a:p>
          <a:r>
            <a:rPr lang="en-US" dirty="0"/>
            <a:t>Increase and improve mobile functionality</a:t>
          </a:r>
        </a:p>
      </dgm:t>
    </dgm:pt>
    <dgm:pt modelId="{B0A62281-C159-419A-8039-5730314F18B6}" type="parTrans" cxnId="{FCDBF3E6-F241-439E-8A8A-39CC52A3F938}">
      <dgm:prSet/>
      <dgm:spPr/>
      <dgm:t>
        <a:bodyPr/>
        <a:lstStyle/>
        <a:p>
          <a:endParaRPr lang="en-US"/>
        </a:p>
      </dgm:t>
    </dgm:pt>
    <dgm:pt modelId="{814EBCA9-7206-4624-B5D1-4A90F8272BAC}" type="sibTrans" cxnId="{FCDBF3E6-F241-439E-8A8A-39CC52A3F938}">
      <dgm:prSet/>
      <dgm:spPr/>
      <dgm:t>
        <a:bodyPr/>
        <a:lstStyle/>
        <a:p>
          <a:endParaRPr lang="en-US"/>
        </a:p>
      </dgm:t>
    </dgm:pt>
    <dgm:pt modelId="{C77C42ED-1CAB-41AA-9CA1-1A4EC457834D}" type="pres">
      <dgm:prSet presAssocID="{59F96874-B232-4BAF-A313-ADDB06852286}" presName="Name0" presStyleCnt="0">
        <dgm:presLayoutVars>
          <dgm:dir/>
          <dgm:animLvl val="lvl"/>
          <dgm:resizeHandles/>
        </dgm:presLayoutVars>
      </dgm:prSet>
      <dgm:spPr/>
    </dgm:pt>
    <dgm:pt modelId="{1CCD78E7-0D12-4ADA-A119-AEECCA645BFB}" type="pres">
      <dgm:prSet presAssocID="{0877D55D-7299-4044-9BF3-309C6C24CD77}" presName="linNode" presStyleCnt="0"/>
      <dgm:spPr/>
    </dgm:pt>
    <dgm:pt modelId="{EE629EF5-0120-45E5-B37A-02A3AF63CD34}" type="pres">
      <dgm:prSet presAssocID="{0877D55D-7299-4044-9BF3-309C6C24CD77}" presName="parentShp" presStyleLbl="node1" presStyleIdx="0" presStyleCnt="4">
        <dgm:presLayoutVars>
          <dgm:bulletEnabled val="1"/>
        </dgm:presLayoutVars>
      </dgm:prSet>
      <dgm:spPr/>
    </dgm:pt>
    <dgm:pt modelId="{2C0309C8-8BDE-448B-B0E8-21F9ECCE689F}" type="pres">
      <dgm:prSet presAssocID="{0877D55D-7299-4044-9BF3-309C6C24CD77}" presName="childShp" presStyleLbl="bgAccFollowNode1" presStyleIdx="0" presStyleCnt="4">
        <dgm:presLayoutVars>
          <dgm:bulletEnabled val="1"/>
        </dgm:presLayoutVars>
      </dgm:prSet>
      <dgm:spPr/>
    </dgm:pt>
    <dgm:pt modelId="{878DF154-9595-4835-B84A-59CAD737F108}" type="pres">
      <dgm:prSet presAssocID="{6D55E9E2-85BB-4E25-A148-990CAD47F75C}" presName="spacing" presStyleCnt="0"/>
      <dgm:spPr/>
    </dgm:pt>
    <dgm:pt modelId="{DB728E39-CFA8-486C-88E5-F7B4ACE95466}" type="pres">
      <dgm:prSet presAssocID="{7CAA4D0A-5154-46B1-B512-F00C2455C067}" presName="linNode" presStyleCnt="0"/>
      <dgm:spPr/>
    </dgm:pt>
    <dgm:pt modelId="{EA647D5D-3E3A-4E0A-9A93-C3B4519FDB24}" type="pres">
      <dgm:prSet presAssocID="{7CAA4D0A-5154-46B1-B512-F00C2455C067}" presName="parentShp" presStyleLbl="node1" presStyleIdx="1" presStyleCnt="4">
        <dgm:presLayoutVars>
          <dgm:bulletEnabled val="1"/>
        </dgm:presLayoutVars>
      </dgm:prSet>
      <dgm:spPr/>
    </dgm:pt>
    <dgm:pt modelId="{EE2D847B-3849-4887-A9DD-70FA55DCBCA1}" type="pres">
      <dgm:prSet presAssocID="{7CAA4D0A-5154-46B1-B512-F00C2455C067}" presName="childShp" presStyleLbl="bgAccFollowNode1" presStyleIdx="1" presStyleCnt="4">
        <dgm:presLayoutVars>
          <dgm:bulletEnabled val="1"/>
        </dgm:presLayoutVars>
      </dgm:prSet>
      <dgm:spPr/>
    </dgm:pt>
    <dgm:pt modelId="{F7A9318E-234F-4E2E-8120-80E6246F1AC1}" type="pres">
      <dgm:prSet presAssocID="{A2C87415-A301-4DC6-98DC-56AEC5B1599F}" presName="spacing" presStyleCnt="0"/>
      <dgm:spPr/>
    </dgm:pt>
    <dgm:pt modelId="{A4067650-CEA3-4B91-AA2B-CA7C47E89378}" type="pres">
      <dgm:prSet presAssocID="{0C2D277A-1559-4D94-B8D3-EC5DBE6EC12F}" presName="linNode" presStyleCnt="0"/>
      <dgm:spPr/>
    </dgm:pt>
    <dgm:pt modelId="{C56A7FE5-5818-4126-BFDF-146C90E1E24F}" type="pres">
      <dgm:prSet presAssocID="{0C2D277A-1559-4D94-B8D3-EC5DBE6EC12F}" presName="parentShp" presStyleLbl="node1" presStyleIdx="2" presStyleCnt="4">
        <dgm:presLayoutVars>
          <dgm:bulletEnabled val="1"/>
        </dgm:presLayoutVars>
      </dgm:prSet>
      <dgm:spPr/>
    </dgm:pt>
    <dgm:pt modelId="{5D42A147-2A58-47B1-981F-E88C905A0DEE}" type="pres">
      <dgm:prSet presAssocID="{0C2D277A-1559-4D94-B8D3-EC5DBE6EC12F}" presName="childShp" presStyleLbl="bgAccFollowNode1" presStyleIdx="2" presStyleCnt="4">
        <dgm:presLayoutVars>
          <dgm:bulletEnabled val="1"/>
        </dgm:presLayoutVars>
      </dgm:prSet>
      <dgm:spPr/>
    </dgm:pt>
    <dgm:pt modelId="{563BA6A2-BE41-476B-BB93-0BC56B1E4643}" type="pres">
      <dgm:prSet presAssocID="{528E7129-002D-4ED5-9782-B2CA6977E0ED}" presName="spacing" presStyleCnt="0"/>
      <dgm:spPr/>
    </dgm:pt>
    <dgm:pt modelId="{FD793F68-846D-498E-9A56-31F9585FD932}" type="pres">
      <dgm:prSet presAssocID="{29385171-5BB8-4065-B533-6865CBF49899}" presName="linNode" presStyleCnt="0"/>
      <dgm:spPr/>
    </dgm:pt>
    <dgm:pt modelId="{CBBC1945-EA53-49F5-81F6-2FA096A47105}" type="pres">
      <dgm:prSet presAssocID="{29385171-5BB8-4065-B533-6865CBF49899}" presName="parentShp" presStyleLbl="node1" presStyleIdx="3" presStyleCnt="4">
        <dgm:presLayoutVars>
          <dgm:bulletEnabled val="1"/>
        </dgm:presLayoutVars>
      </dgm:prSet>
      <dgm:spPr/>
    </dgm:pt>
    <dgm:pt modelId="{9C880D6A-6018-477F-939F-589608CF65A6}" type="pres">
      <dgm:prSet presAssocID="{29385171-5BB8-4065-B533-6865CBF49899}" presName="childShp" presStyleLbl="bgAccFollowNode1" presStyleIdx="3" presStyleCnt="4">
        <dgm:presLayoutVars>
          <dgm:bulletEnabled val="1"/>
        </dgm:presLayoutVars>
      </dgm:prSet>
      <dgm:spPr/>
    </dgm:pt>
  </dgm:ptLst>
  <dgm:cxnLst>
    <dgm:cxn modelId="{0B67BF0C-B923-4175-AA1B-544497835FE2}" srcId="{0C2D277A-1559-4D94-B8D3-EC5DBE6EC12F}" destId="{011FDB10-284E-4178-98F2-FC7F0EE645BC}" srcOrd="0" destOrd="0" parTransId="{99ABBFD2-74A5-4DC1-BF85-8FDABB008DA0}" sibTransId="{E9CD7915-5517-4214-B650-343D698CB88C}"/>
    <dgm:cxn modelId="{B9DD450E-5F91-424E-BA95-1D3F17B608A8}" srcId="{59F96874-B232-4BAF-A313-ADDB06852286}" destId="{0C2D277A-1559-4D94-B8D3-EC5DBE6EC12F}" srcOrd="2" destOrd="0" parTransId="{99925D00-CB5A-4ADB-A5D9-D6C76DC8FE77}" sibTransId="{528E7129-002D-4ED5-9782-B2CA6977E0ED}"/>
    <dgm:cxn modelId="{7B8A5517-0FF5-49D4-9612-3E07EE1F2F4F}" type="presOf" srcId="{59F96874-B232-4BAF-A313-ADDB06852286}" destId="{C77C42ED-1CAB-41AA-9CA1-1A4EC457834D}" srcOrd="0" destOrd="0" presId="urn:microsoft.com/office/officeart/2005/8/layout/vList6"/>
    <dgm:cxn modelId="{0537D566-0F6B-43FA-B523-D5EA67D591C6}" srcId="{7CAA4D0A-5154-46B1-B512-F00C2455C067}" destId="{2FED40BA-E4BE-49AB-80AA-BAB14B41577F}" srcOrd="0" destOrd="0" parTransId="{24FB7181-3900-4D10-BA35-50AB576AD027}" sibTransId="{F4355817-56C0-427E-BD30-4C035AF4437B}"/>
    <dgm:cxn modelId="{97C05348-A50F-4F38-821E-7A36DAB89EA6}" srcId="{0877D55D-7299-4044-9BF3-309C6C24CD77}" destId="{B2CE3D98-F9A8-4138-AF1D-001F04F2C5EF}" srcOrd="0" destOrd="0" parTransId="{8F147382-1DA7-4AEC-A0C9-4D3789D362AC}" sibTransId="{C197B9BA-9219-4260-B6D2-20F346CF7C9A}"/>
    <dgm:cxn modelId="{0AAEFA6D-AE73-4E27-9720-9BB9BB22CF95}" type="presOf" srcId="{B2CE3D98-F9A8-4138-AF1D-001F04F2C5EF}" destId="{2C0309C8-8BDE-448B-B0E8-21F9ECCE689F}" srcOrd="0" destOrd="0" presId="urn:microsoft.com/office/officeart/2005/8/layout/vList6"/>
    <dgm:cxn modelId="{9AB60655-692D-48A3-8579-5445B9293009}" type="presOf" srcId="{0877D55D-7299-4044-9BF3-309C6C24CD77}" destId="{EE629EF5-0120-45E5-B37A-02A3AF63CD34}" srcOrd="0" destOrd="0" presId="urn:microsoft.com/office/officeart/2005/8/layout/vList6"/>
    <dgm:cxn modelId="{C1710A58-8380-4F3B-B3AF-0E22A4D798C3}" type="presOf" srcId="{7CAA4D0A-5154-46B1-B512-F00C2455C067}" destId="{EA647D5D-3E3A-4E0A-9A93-C3B4519FDB24}" srcOrd="0" destOrd="0" presId="urn:microsoft.com/office/officeart/2005/8/layout/vList6"/>
    <dgm:cxn modelId="{7D59AE81-C78C-421F-B279-283ABCD6C09D}" type="presOf" srcId="{011FDB10-284E-4178-98F2-FC7F0EE645BC}" destId="{5D42A147-2A58-47B1-981F-E88C905A0DEE}" srcOrd="0" destOrd="0" presId="urn:microsoft.com/office/officeart/2005/8/layout/vList6"/>
    <dgm:cxn modelId="{DF526A83-F87A-447E-9B9E-20F11780D03A}" type="presOf" srcId="{18964C54-3389-4D92-80BB-2DE439CBB15F}" destId="{9C880D6A-6018-477F-939F-589608CF65A6}" srcOrd="0" destOrd="0" presId="urn:microsoft.com/office/officeart/2005/8/layout/vList6"/>
    <dgm:cxn modelId="{21E1EDA3-48E4-4411-8407-0063D4B88316}" type="presOf" srcId="{0C2D277A-1559-4D94-B8D3-EC5DBE6EC12F}" destId="{C56A7FE5-5818-4126-BFDF-146C90E1E24F}" srcOrd="0" destOrd="0" presId="urn:microsoft.com/office/officeart/2005/8/layout/vList6"/>
    <dgm:cxn modelId="{DA5C28A6-31A3-43BC-8980-65CD95E2980A}" type="presOf" srcId="{29385171-5BB8-4065-B533-6865CBF49899}" destId="{CBBC1945-EA53-49F5-81F6-2FA096A47105}" srcOrd="0" destOrd="0" presId="urn:microsoft.com/office/officeart/2005/8/layout/vList6"/>
    <dgm:cxn modelId="{563538B9-C086-4BF4-A360-546945417631}" srcId="{59F96874-B232-4BAF-A313-ADDB06852286}" destId="{0877D55D-7299-4044-9BF3-309C6C24CD77}" srcOrd="0" destOrd="0" parTransId="{974F8DA3-B658-4689-9B87-C8A4958D0F13}" sibTransId="{6D55E9E2-85BB-4E25-A148-990CAD47F75C}"/>
    <dgm:cxn modelId="{9B8143D2-C1F4-4383-8E91-084371E06C6B}" srcId="{59F96874-B232-4BAF-A313-ADDB06852286}" destId="{7CAA4D0A-5154-46B1-B512-F00C2455C067}" srcOrd="1" destOrd="0" parTransId="{1D0CB920-6F3D-4F33-B7CB-8855C25A6D9C}" sibTransId="{A2C87415-A301-4DC6-98DC-56AEC5B1599F}"/>
    <dgm:cxn modelId="{FCDBF3E6-F241-439E-8A8A-39CC52A3F938}" srcId="{29385171-5BB8-4065-B533-6865CBF49899}" destId="{18964C54-3389-4D92-80BB-2DE439CBB15F}" srcOrd="0" destOrd="0" parTransId="{B0A62281-C159-419A-8039-5730314F18B6}" sibTransId="{814EBCA9-7206-4624-B5D1-4A90F8272BAC}"/>
    <dgm:cxn modelId="{519BB3EE-DFC4-46B6-A50A-4579EB77977F}" type="presOf" srcId="{2FED40BA-E4BE-49AB-80AA-BAB14B41577F}" destId="{EE2D847B-3849-4887-A9DD-70FA55DCBCA1}" srcOrd="0" destOrd="0" presId="urn:microsoft.com/office/officeart/2005/8/layout/vList6"/>
    <dgm:cxn modelId="{6ACFAEF2-06C8-4762-AE31-E36AD997C564}" srcId="{59F96874-B232-4BAF-A313-ADDB06852286}" destId="{29385171-5BB8-4065-B533-6865CBF49899}" srcOrd="3" destOrd="0" parTransId="{692E1D67-E29E-4033-986C-0B25DE4DC104}" sibTransId="{AAE071C9-B604-40B8-8480-5248485AF467}"/>
    <dgm:cxn modelId="{351DD6B7-8C47-4A98-B848-BB77774EE4CD}" type="presParOf" srcId="{C77C42ED-1CAB-41AA-9CA1-1A4EC457834D}" destId="{1CCD78E7-0D12-4ADA-A119-AEECCA645BFB}" srcOrd="0" destOrd="0" presId="urn:microsoft.com/office/officeart/2005/8/layout/vList6"/>
    <dgm:cxn modelId="{D17F084C-7E84-47BF-AEDE-F1B4FA77ED07}" type="presParOf" srcId="{1CCD78E7-0D12-4ADA-A119-AEECCA645BFB}" destId="{EE629EF5-0120-45E5-B37A-02A3AF63CD34}" srcOrd="0" destOrd="0" presId="urn:microsoft.com/office/officeart/2005/8/layout/vList6"/>
    <dgm:cxn modelId="{66AA275F-26CD-4C7B-9DC5-D9D6DA8AC3A1}" type="presParOf" srcId="{1CCD78E7-0D12-4ADA-A119-AEECCA645BFB}" destId="{2C0309C8-8BDE-448B-B0E8-21F9ECCE689F}" srcOrd="1" destOrd="0" presId="urn:microsoft.com/office/officeart/2005/8/layout/vList6"/>
    <dgm:cxn modelId="{F4B97463-89DC-4642-912B-F360D295468D}" type="presParOf" srcId="{C77C42ED-1CAB-41AA-9CA1-1A4EC457834D}" destId="{878DF154-9595-4835-B84A-59CAD737F108}" srcOrd="1" destOrd="0" presId="urn:microsoft.com/office/officeart/2005/8/layout/vList6"/>
    <dgm:cxn modelId="{5D22BDE7-11B2-41E6-9906-27CD4F4CE770}" type="presParOf" srcId="{C77C42ED-1CAB-41AA-9CA1-1A4EC457834D}" destId="{DB728E39-CFA8-486C-88E5-F7B4ACE95466}" srcOrd="2" destOrd="0" presId="urn:microsoft.com/office/officeart/2005/8/layout/vList6"/>
    <dgm:cxn modelId="{EEFFD34C-6AB6-4B82-B991-0B5BEB844496}" type="presParOf" srcId="{DB728E39-CFA8-486C-88E5-F7B4ACE95466}" destId="{EA647D5D-3E3A-4E0A-9A93-C3B4519FDB24}" srcOrd="0" destOrd="0" presId="urn:microsoft.com/office/officeart/2005/8/layout/vList6"/>
    <dgm:cxn modelId="{09DAD8E1-B3B6-4497-B47B-F892A4450E10}" type="presParOf" srcId="{DB728E39-CFA8-486C-88E5-F7B4ACE95466}" destId="{EE2D847B-3849-4887-A9DD-70FA55DCBCA1}" srcOrd="1" destOrd="0" presId="urn:microsoft.com/office/officeart/2005/8/layout/vList6"/>
    <dgm:cxn modelId="{C67EADA9-EBA0-4FE3-9EC4-43BB03EE95F6}" type="presParOf" srcId="{C77C42ED-1CAB-41AA-9CA1-1A4EC457834D}" destId="{F7A9318E-234F-4E2E-8120-80E6246F1AC1}" srcOrd="3" destOrd="0" presId="urn:microsoft.com/office/officeart/2005/8/layout/vList6"/>
    <dgm:cxn modelId="{F536686E-6543-462F-BFB1-68CB7DCFF182}" type="presParOf" srcId="{C77C42ED-1CAB-41AA-9CA1-1A4EC457834D}" destId="{A4067650-CEA3-4B91-AA2B-CA7C47E89378}" srcOrd="4" destOrd="0" presId="urn:microsoft.com/office/officeart/2005/8/layout/vList6"/>
    <dgm:cxn modelId="{30CDAD84-7417-44C5-9BBC-20421189C0AF}" type="presParOf" srcId="{A4067650-CEA3-4B91-AA2B-CA7C47E89378}" destId="{C56A7FE5-5818-4126-BFDF-146C90E1E24F}" srcOrd="0" destOrd="0" presId="urn:microsoft.com/office/officeart/2005/8/layout/vList6"/>
    <dgm:cxn modelId="{FECDF344-A627-4ADB-A917-776C0B26E01D}" type="presParOf" srcId="{A4067650-CEA3-4B91-AA2B-CA7C47E89378}" destId="{5D42A147-2A58-47B1-981F-E88C905A0DEE}" srcOrd="1" destOrd="0" presId="urn:microsoft.com/office/officeart/2005/8/layout/vList6"/>
    <dgm:cxn modelId="{CABAC0C6-4205-4F44-9399-C7A7F6CE2344}" type="presParOf" srcId="{C77C42ED-1CAB-41AA-9CA1-1A4EC457834D}" destId="{563BA6A2-BE41-476B-BB93-0BC56B1E4643}" srcOrd="5" destOrd="0" presId="urn:microsoft.com/office/officeart/2005/8/layout/vList6"/>
    <dgm:cxn modelId="{FF2188A0-7325-4327-8B53-C94B10A74AB1}" type="presParOf" srcId="{C77C42ED-1CAB-41AA-9CA1-1A4EC457834D}" destId="{FD793F68-846D-498E-9A56-31F9585FD932}" srcOrd="6" destOrd="0" presId="urn:microsoft.com/office/officeart/2005/8/layout/vList6"/>
    <dgm:cxn modelId="{545F89DC-3F6B-4BFD-8BAE-C372393D116F}" type="presParOf" srcId="{FD793F68-846D-498E-9A56-31F9585FD932}" destId="{CBBC1945-EA53-49F5-81F6-2FA096A47105}" srcOrd="0" destOrd="0" presId="urn:microsoft.com/office/officeart/2005/8/layout/vList6"/>
    <dgm:cxn modelId="{31022B96-F877-47EE-BE6B-538D6A04CE7D}" type="presParOf" srcId="{FD793F68-846D-498E-9A56-31F9585FD932}" destId="{9C880D6A-6018-477F-939F-589608CF65A6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9F96874-B232-4BAF-A313-ADDB06852286}" type="doc">
      <dgm:prSet loTypeId="urn:microsoft.com/office/officeart/2005/8/layout/vList6" loCatId="process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en-US"/>
        </a:p>
      </dgm:t>
    </dgm:pt>
    <dgm:pt modelId="{0877D55D-7299-4044-9BF3-309C6C24CD77}">
      <dgm:prSet phldrT="[Text]"/>
      <dgm:spPr/>
      <dgm:t>
        <a:bodyPr/>
        <a:lstStyle/>
        <a:p>
          <a:r>
            <a:rPr lang="en-US" dirty="0"/>
            <a:t>User Interface</a:t>
          </a:r>
        </a:p>
      </dgm:t>
    </dgm:pt>
    <dgm:pt modelId="{974F8DA3-B658-4689-9B87-C8A4958D0F13}" type="parTrans" cxnId="{563538B9-C086-4BF4-A360-546945417631}">
      <dgm:prSet/>
      <dgm:spPr/>
      <dgm:t>
        <a:bodyPr/>
        <a:lstStyle/>
        <a:p>
          <a:endParaRPr lang="en-US"/>
        </a:p>
      </dgm:t>
    </dgm:pt>
    <dgm:pt modelId="{6D55E9E2-85BB-4E25-A148-990CAD47F75C}" type="sibTrans" cxnId="{563538B9-C086-4BF4-A360-546945417631}">
      <dgm:prSet/>
      <dgm:spPr/>
      <dgm:t>
        <a:bodyPr/>
        <a:lstStyle/>
        <a:p>
          <a:endParaRPr lang="en-US"/>
        </a:p>
      </dgm:t>
    </dgm:pt>
    <dgm:pt modelId="{B2CE3D98-F9A8-4138-AF1D-001F04F2C5EF}">
      <dgm:prSet phldrT="[Text]"/>
      <dgm:spPr/>
      <dgm:t>
        <a:bodyPr/>
        <a:lstStyle/>
        <a:p>
          <a:r>
            <a:rPr lang="en-US" dirty="0"/>
            <a:t>Errors, usability, operational issues</a:t>
          </a:r>
        </a:p>
      </dgm:t>
    </dgm:pt>
    <dgm:pt modelId="{8F147382-1DA7-4AEC-A0C9-4D3789D362AC}" type="parTrans" cxnId="{97C05348-A50F-4F38-821E-7A36DAB89EA6}">
      <dgm:prSet/>
      <dgm:spPr/>
      <dgm:t>
        <a:bodyPr/>
        <a:lstStyle/>
        <a:p>
          <a:endParaRPr lang="en-US"/>
        </a:p>
      </dgm:t>
    </dgm:pt>
    <dgm:pt modelId="{C197B9BA-9219-4260-B6D2-20F346CF7C9A}" type="sibTrans" cxnId="{97C05348-A50F-4F38-821E-7A36DAB89EA6}">
      <dgm:prSet/>
      <dgm:spPr/>
      <dgm:t>
        <a:bodyPr/>
        <a:lstStyle/>
        <a:p>
          <a:endParaRPr lang="en-US"/>
        </a:p>
      </dgm:t>
    </dgm:pt>
    <dgm:pt modelId="{7CAA4D0A-5154-46B1-B512-F00C2455C067}">
      <dgm:prSet phldrT="[Text]"/>
      <dgm:spPr/>
      <dgm:t>
        <a:bodyPr/>
        <a:lstStyle/>
        <a:p>
          <a:r>
            <a:rPr lang="en-US" dirty="0"/>
            <a:t>Reporting</a:t>
          </a:r>
        </a:p>
      </dgm:t>
    </dgm:pt>
    <dgm:pt modelId="{1D0CB920-6F3D-4F33-B7CB-8855C25A6D9C}" type="parTrans" cxnId="{9B8143D2-C1F4-4383-8E91-084371E06C6B}">
      <dgm:prSet/>
      <dgm:spPr/>
      <dgm:t>
        <a:bodyPr/>
        <a:lstStyle/>
        <a:p>
          <a:endParaRPr lang="en-US"/>
        </a:p>
      </dgm:t>
    </dgm:pt>
    <dgm:pt modelId="{A2C87415-A301-4DC6-98DC-56AEC5B1599F}" type="sibTrans" cxnId="{9B8143D2-C1F4-4383-8E91-084371E06C6B}">
      <dgm:prSet/>
      <dgm:spPr/>
      <dgm:t>
        <a:bodyPr/>
        <a:lstStyle/>
        <a:p>
          <a:endParaRPr lang="en-US"/>
        </a:p>
      </dgm:t>
    </dgm:pt>
    <dgm:pt modelId="{2FED40BA-E4BE-49AB-80AA-BAB14B41577F}">
      <dgm:prSet phldrT="[Text]"/>
      <dgm:spPr/>
      <dgm:t>
        <a:bodyPr/>
        <a:lstStyle/>
        <a:p>
          <a:r>
            <a:rPr lang="en-US" dirty="0"/>
            <a:t>Lack of data, inconsistency in information</a:t>
          </a:r>
        </a:p>
      </dgm:t>
    </dgm:pt>
    <dgm:pt modelId="{24FB7181-3900-4D10-BA35-50AB576AD027}" type="parTrans" cxnId="{0537D566-0F6B-43FA-B523-D5EA67D591C6}">
      <dgm:prSet/>
      <dgm:spPr/>
      <dgm:t>
        <a:bodyPr/>
        <a:lstStyle/>
        <a:p>
          <a:endParaRPr lang="en-US"/>
        </a:p>
      </dgm:t>
    </dgm:pt>
    <dgm:pt modelId="{F4355817-56C0-427E-BD30-4C035AF4437B}" type="sibTrans" cxnId="{0537D566-0F6B-43FA-B523-D5EA67D591C6}">
      <dgm:prSet/>
      <dgm:spPr/>
      <dgm:t>
        <a:bodyPr/>
        <a:lstStyle/>
        <a:p>
          <a:endParaRPr lang="en-US"/>
        </a:p>
      </dgm:t>
    </dgm:pt>
    <dgm:pt modelId="{0C2D277A-1559-4D94-B8D3-EC5DBE6EC12F}">
      <dgm:prSet phldrT="[Text]"/>
      <dgm:spPr/>
      <dgm:t>
        <a:bodyPr/>
        <a:lstStyle/>
        <a:p>
          <a:r>
            <a:rPr lang="en-US" dirty="0"/>
            <a:t>Training &amp; SOPs</a:t>
          </a:r>
        </a:p>
      </dgm:t>
    </dgm:pt>
    <dgm:pt modelId="{99925D00-CB5A-4ADB-A5D9-D6C76DC8FE77}" type="parTrans" cxnId="{B9DD450E-5F91-424E-BA95-1D3F17B608A8}">
      <dgm:prSet/>
      <dgm:spPr/>
      <dgm:t>
        <a:bodyPr/>
        <a:lstStyle/>
        <a:p>
          <a:endParaRPr lang="en-US"/>
        </a:p>
      </dgm:t>
    </dgm:pt>
    <dgm:pt modelId="{528E7129-002D-4ED5-9782-B2CA6977E0ED}" type="sibTrans" cxnId="{B9DD450E-5F91-424E-BA95-1D3F17B608A8}">
      <dgm:prSet/>
      <dgm:spPr/>
      <dgm:t>
        <a:bodyPr/>
        <a:lstStyle/>
        <a:p>
          <a:endParaRPr lang="en-US"/>
        </a:p>
      </dgm:t>
    </dgm:pt>
    <dgm:pt modelId="{29385171-5BB8-4065-B533-6865CBF49899}">
      <dgm:prSet phldrT="[Text]"/>
      <dgm:spPr/>
      <dgm:t>
        <a:bodyPr/>
        <a:lstStyle/>
        <a:p>
          <a:r>
            <a:rPr lang="en-US" dirty="0"/>
            <a:t>Safety &amp; Risk Management</a:t>
          </a:r>
        </a:p>
      </dgm:t>
    </dgm:pt>
    <dgm:pt modelId="{692E1D67-E29E-4033-986C-0B25DE4DC104}" type="parTrans" cxnId="{6ACFAEF2-06C8-4762-AE31-E36AD997C564}">
      <dgm:prSet/>
      <dgm:spPr/>
      <dgm:t>
        <a:bodyPr/>
        <a:lstStyle/>
        <a:p>
          <a:endParaRPr lang="en-US"/>
        </a:p>
      </dgm:t>
    </dgm:pt>
    <dgm:pt modelId="{AAE071C9-B604-40B8-8480-5248485AF467}" type="sibTrans" cxnId="{6ACFAEF2-06C8-4762-AE31-E36AD997C564}">
      <dgm:prSet/>
      <dgm:spPr/>
      <dgm:t>
        <a:bodyPr/>
        <a:lstStyle/>
        <a:p>
          <a:endParaRPr lang="en-US"/>
        </a:p>
      </dgm:t>
    </dgm:pt>
    <dgm:pt modelId="{011FDB10-284E-4178-98F2-FC7F0EE645BC}">
      <dgm:prSet/>
      <dgm:spPr/>
      <dgm:t>
        <a:bodyPr/>
        <a:lstStyle/>
        <a:p>
          <a:r>
            <a:rPr lang="en-US" dirty="0"/>
            <a:t>Lack of documentation, standards, and learning resources</a:t>
          </a:r>
        </a:p>
      </dgm:t>
    </dgm:pt>
    <dgm:pt modelId="{99ABBFD2-74A5-4DC1-BF85-8FDABB008DA0}" type="parTrans" cxnId="{0B67BF0C-B923-4175-AA1B-544497835FE2}">
      <dgm:prSet/>
      <dgm:spPr/>
      <dgm:t>
        <a:bodyPr/>
        <a:lstStyle/>
        <a:p>
          <a:endParaRPr lang="en-US"/>
        </a:p>
      </dgm:t>
    </dgm:pt>
    <dgm:pt modelId="{E9CD7915-5517-4214-B650-343D698CB88C}" type="sibTrans" cxnId="{0B67BF0C-B923-4175-AA1B-544497835FE2}">
      <dgm:prSet/>
      <dgm:spPr/>
      <dgm:t>
        <a:bodyPr/>
        <a:lstStyle/>
        <a:p>
          <a:endParaRPr lang="en-US"/>
        </a:p>
      </dgm:t>
    </dgm:pt>
    <dgm:pt modelId="{18964C54-3389-4D92-80BB-2DE439CBB15F}">
      <dgm:prSet/>
      <dgm:spPr/>
      <dgm:t>
        <a:bodyPr/>
        <a:lstStyle/>
        <a:p>
          <a:r>
            <a:rPr lang="en-US" dirty="0"/>
            <a:t>Need to track safety, permits, and regulations</a:t>
          </a:r>
        </a:p>
      </dgm:t>
    </dgm:pt>
    <dgm:pt modelId="{B0A62281-C159-419A-8039-5730314F18B6}" type="parTrans" cxnId="{FCDBF3E6-F241-439E-8A8A-39CC52A3F938}">
      <dgm:prSet/>
      <dgm:spPr/>
      <dgm:t>
        <a:bodyPr/>
        <a:lstStyle/>
        <a:p>
          <a:endParaRPr lang="en-US"/>
        </a:p>
      </dgm:t>
    </dgm:pt>
    <dgm:pt modelId="{814EBCA9-7206-4624-B5D1-4A90F8272BAC}" type="sibTrans" cxnId="{FCDBF3E6-F241-439E-8A8A-39CC52A3F938}">
      <dgm:prSet/>
      <dgm:spPr/>
      <dgm:t>
        <a:bodyPr/>
        <a:lstStyle/>
        <a:p>
          <a:endParaRPr lang="en-US"/>
        </a:p>
      </dgm:t>
    </dgm:pt>
    <dgm:pt modelId="{C77C42ED-1CAB-41AA-9CA1-1A4EC457834D}" type="pres">
      <dgm:prSet presAssocID="{59F96874-B232-4BAF-A313-ADDB06852286}" presName="Name0" presStyleCnt="0">
        <dgm:presLayoutVars>
          <dgm:dir/>
          <dgm:animLvl val="lvl"/>
          <dgm:resizeHandles/>
        </dgm:presLayoutVars>
      </dgm:prSet>
      <dgm:spPr/>
    </dgm:pt>
    <dgm:pt modelId="{1CCD78E7-0D12-4ADA-A119-AEECCA645BFB}" type="pres">
      <dgm:prSet presAssocID="{0877D55D-7299-4044-9BF3-309C6C24CD77}" presName="linNode" presStyleCnt="0"/>
      <dgm:spPr/>
    </dgm:pt>
    <dgm:pt modelId="{EE629EF5-0120-45E5-B37A-02A3AF63CD34}" type="pres">
      <dgm:prSet presAssocID="{0877D55D-7299-4044-9BF3-309C6C24CD77}" presName="parentShp" presStyleLbl="node1" presStyleIdx="0" presStyleCnt="4">
        <dgm:presLayoutVars>
          <dgm:bulletEnabled val="1"/>
        </dgm:presLayoutVars>
      </dgm:prSet>
      <dgm:spPr/>
    </dgm:pt>
    <dgm:pt modelId="{2C0309C8-8BDE-448B-B0E8-21F9ECCE689F}" type="pres">
      <dgm:prSet presAssocID="{0877D55D-7299-4044-9BF3-309C6C24CD77}" presName="childShp" presStyleLbl="bgAccFollowNode1" presStyleIdx="0" presStyleCnt="4">
        <dgm:presLayoutVars>
          <dgm:bulletEnabled val="1"/>
        </dgm:presLayoutVars>
      </dgm:prSet>
      <dgm:spPr/>
    </dgm:pt>
    <dgm:pt modelId="{878DF154-9595-4835-B84A-59CAD737F108}" type="pres">
      <dgm:prSet presAssocID="{6D55E9E2-85BB-4E25-A148-990CAD47F75C}" presName="spacing" presStyleCnt="0"/>
      <dgm:spPr/>
    </dgm:pt>
    <dgm:pt modelId="{DB728E39-CFA8-486C-88E5-F7B4ACE95466}" type="pres">
      <dgm:prSet presAssocID="{7CAA4D0A-5154-46B1-B512-F00C2455C067}" presName="linNode" presStyleCnt="0"/>
      <dgm:spPr/>
    </dgm:pt>
    <dgm:pt modelId="{EA647D5D-3E3A-4E0A-9A93-C3B4519FDB24}" type="pres">
      <dgm:prSet presAssocID="{7CAA4D0A-5154-46B1-B512-F00C2455C067}" presName="parentShp" presStyleLbl="node1" presStyleIdx="1" presStyleCnt="4">
        <dgm:presLayoutVars>
          <dgm:bulletEnabled val="1"/>
        </dgm:presLayoutVars>
      </dgm:prSet>
      <dgm:spPr/>
    </dgm:pt>
    <dgm:pt modelId="{EE2D847B-3849-4887-A9DD-70FA55DCBCA1}" type="pres">
      <dgm:prSet presAssocID="{7CAA4D0A-5154-46B1-B512-F00C2455C067}" presName="childShp" presStyleLbl="bgAccFollowNode1" presStyleIdx="1" presStyleCnt="4">
        <dgm:presLayoutVars>
          <dgm:bulletEnabled val="1"/>
        </dgm:presLayoutVars>
      </dgm:prSet>
      <dgm:spPr/>
    </dgm:pt>
    <dgm:pt modelId="{F7A9318E-234F-4E2E-8120-80E6246F1AC1}" type="pres">
      <dgm:prSet presAssocID="{A2C87415-A301-4DC6-98DC-56AEC5B1599F}" presName="spacing" presStyleCnt="0"/>
      <dgm:spPr/>
    </dgm:pt>
    <dgm:pt modelId="{A4067650-CEA3-4B91-AA2B-CA7C47E89378}" type="pres">
      <dgm:prSet presAssocID="{0C2D277A-1559-4D94-B8D3-EC5DBE6EC12F}" presName="linNode" presStyleCnt="0"/>
      <dgm:spPr/>
    </dgm:pt>
    <dgm:pt modelId="{C56A7FE5-5818-4126-BFDF-146C90E1E24F}" type="pres">
      <dgm:prSet presAssocID="{0C2D277A-1559-4D94-B8D3-EC5DBE6EC12F}" presName="parentShp" presStyleLbl="node1" presStyleIdx="2" presStyleCnt="4">
        <dgm:presLayoutVars>
          <dgm:bulletEnabled val="1"/>
        </dgm:presLayoutVars>
      </dgm:prSet>
      <dgm:spPr/>
    </dgm:pt>
    <dgm:pt modelId="{5D42A147-2A58-47B1-981F-E88C905A0DEE}" type="pres">
      <dgm:prSet presAssocID="{0C2D277A-1559-4D94-B8D3-EC5DBE6EC12F}" presName="childShp" presStyleLbl="bgAccFollowNode1" presStyleIdx="2" presStyleCnt="4">
        <dgm:presLayoutVars>
          <dgm:bulletEnabled val="1"/>
        </dgm:presLayoutVars>
      </dgm:prSet>
      <dgm:spPr/>
    </dgm:pt>
    <dgm:pt modelId="{563BA6A2-BE41-476B-BB93-0BC56B1E4643}" type="pres">
      <dgm:prSet presAssocID="{528E7129-002D-4ED5-9782-B2CA6977E0ED}" presName="spacing" presStyleCnt="0"/>
      <dgm:spPr/>
    </dgm:pt>
    <dgm:pt modelId="{FD793F68-846D-498E-9A56-31F9585FD932}" type="pres">
      <dgm:prSet presAssocID="{29385171-5BB8-4065-B533-6865CBF49899}" presName="linNode" presStyleCnt="0"/>
      <dgm:spPr/>
    </dgm:pt>
    <dgm:pt modelId="{CBBC1945-EA53-49F5-81F6-2FA096A47105}" type="pres">
      <dgm:prSet presAssocID="{29385171-5BB8-4065-B533-6865CBF49899}" presName="parentShp" presStyleLbl="node1" presStyleIdx="3" presStyleCnt="4">
        <dgm:presLayoutVars>
          <dgm:bulletEnabled val="1"/>
        </dgm:presLayoutVars>
      </dgm:prSet>
      <dgm:spPr/>
    </dgm:pt>
    <dgm:pt modelId="{9C880D6A-6018-477F-939F-589608CF65A6}" type="pres">
      <dgm:prSet presAssocID="{29385171-5BB8-4065-B533-6865CBF49899}" presName="childShp" presStyleLbl="bgAccFollowNode1" presStyleIdx="3" presStyleCnt="4">
        <dgm:presLayoutVars>
          <dgm:bulletEnabled val="1"/>
        </dgm:presLayoutVars>
      </dgm:prSet>
      <dgm:spPr/>
    </dgm:pt>
  </dgm:ptLst>
  <dgm:cxnLst>
    <dgm:cxn modelId="{0B67BF0C-B923-4175-AA1B-544497835FE2}" srcId="{0C2D277A-1559-4D94-B8D3-EC5DBE6EC12F}" destId="{011FDB10-284E-4178-98F2-FC7F0EE645BC}" srcOrd="0" destOrd="0" parTransId="{99ABBFD2-74A5-4DC1-BF85-8FDABB008DA0}" sibTransId="{E9CD7915-5517-4214-B650-343D698CB88C}"/>
    <dgm:cxn modelId="{B9DD450E-5F91-424E-BA95-1D3F17B608A8}" srcId="{59F96874-B232-4BAF-A313-ADDB06852286}" destId="{0C2D277A-1559-4D94-B8D3-EC5DBE6EC12F}" srcOrd="2" destOrd="0" parTransId="{99925D00-CB5A-4ADB-A5D9-D6C76DC8FE77}" sibTransId="{528E7129-002D-4ED5-9782-B2CA6977E0ED}"/>
    <dgm:cxn modelId="{7B8A5517-0FF5-49D4-9612-3E07EE1F2F4F}" type="presOf" srcId="{59F96874-B232-4BAF-A313-ADDB06852286}" destId="{C77C42ED-1CAB-41AA-9CA1-1A4EC457834D}" srcOrd="0" destOrd="0" presId="urn:microsoft.com/office/officeart/2005/8/layout/vList6"/>
    <dgm:cxn modelId="{0537D566-0F6B-43FA-B523-D5EA67D591C6}" srcId="{7CAA4D0A-5154-46B1-B512-F00C2455C067}" destId="{2FED40BA-E4BE-49AB-80AA-BAB14B41577F}" srcOrd="0" destOrd="0" parTransId="{24FB7181-3900-4D10-BA35-50AB576AD027}" sibTransId="{F4355817-56C0-427E-BD30-4C035AF4437B}"/>
    <dgm:cxn modelId="{97C05348-A50F-4F38-821E-7A36DAB89EA6}" srcId="{0877D55D-7299-4044-9BF3-309C6C24CD77}" destId="{B2CE3D98-F9A8-4138-AF1D-001F04F2C5EF}" srcOrd="0" destOrd="0" parTransId="{8F147382-1DA7-4AEC-A0C9-4D3789D362AC}" sibTransId="{C197B9BA-9219-4260-B6D2-20F346CF7C9A}"/>
    <dgm:cxn modelId="{0AAEFA6D-AE73-4E27-9720-9BB9BB22CF95}" type="presOf" srcId="{B2CE3D98-F9A8-4138-AF1D-001F04F2C5EF}" destId="{2C0309C8-8BDE-448B-B0E8-21F9ECCE689F}" srcOrd="0" destOrd="0" presId="urn:microsoft.com/office/officeart/2005/8/layout/vList6"/>
    <dgm:cxn modelId="{9AB60655-692D-48A3-8579-5445B9293009}" type="presOf" srcId="{0877D55D-7299-4044-9BF3-309C6C24CD77}" destId="{EE629EF5-0120-45E5-B37A-02A3AF63CD34}" srcOrd="0" destOrd="0" presId="urn:microsoft.com/office/officeart/2005/8/layout/vList6"/>
    <dgm:cxn modelId="{C1710A58-8380-4F3B-B3AF-0E22A4D798C3}" type="presOf" srcId="{7CAA4D0A-5154-46B1-B512-F00C2455C067}" destId="{EA647D5D-3E3A-4E0A-9A93-C3B4519FDB24}" srcOrd="0" destOrd="0" presId="urn:microsoft.com/office/officeart/2005/8/layout/vList6"/>
    <dgm:cxn modelId="{7D59AE81-C78C-421F-B279-283ABCD6C09D}" type="presOf" srcId="{011FDB10-284E-4178-98F2-FC7F0EE645BC}" destId="{5D42A147-2A58-47B1-981F-E88C905A0DEE}" srcOrd="0" destOrd="0" presId="urn:microsoft.com/office/officeart/2005/8/layout/vList6"/>
    <dgm:cxn modelId="{DF526A83-F87A-447E-9B9E-20F11780D03A}" type="presOf" srcId="{18964C54-3389-4D92-80BB-2DE439CBB15F}" destId="{9C880D6A-6018-477F-939F-589608CF65A6}" srcOrd="0" destOrd="0" presId="urn:microsoft.com/office/officeart/2005/8/layout/vList6"/>
    <dgm:cxn modelId="{21E1EDA3-48E4-4411-8407-0063D4B88316}" type="presOf" srcId="{0C2D277A-1559-4D94-B8D3-EC5DBE6EC12F}" destId="{C56A7FE5-5818-4126-BFDF-146C90E1E24F}" srcOrd="0" destOrd="0" presId="urn:microsoft.com/office/officeart/2005/8/layout/vList6"/>
    <dgm:cxn modelId="{DA5C28A6-31A3-43BC-8980-65CD95E2980A}" type="presOf" srcId="{29385171-5BB8-4065-B533-6865CBF49899}" destId="{CBBC1945-EA53-49F5-81F6-2FA096A47105}" srcOrd="0" destOrd="0" presId="urn:microsoft.com/office/officeart/2005/8/layout/vList6"/>
    <dgm:cxn modelId="{563538B9-C086-4BF4-A360-546945417631}" srcId="{59F96874-B232-4BAF-A313-ADDB06852286}" destId="{0877D55D-7299-4044-9BF3-309C6C24CD77}" srcOrd="0" destOrd="0" parTransId="{974F8DA3-B658-4689-9B87-C8A4958D0F13}" sibTransId="{6D55E9E2-85BB-4E25-A148-990CAD47F75C}"/>
    <dgm:cxn modelId="{9B8143D2-C1F4-4383-8E91-084371E06C6B}" srcId="{59F96874-B232-4BAF-A313-ADDB06852286}" destId="{7CAA4D0A-5154-46B1-B512-F00C2455C067}" srcOrd="1" destOrd="0" parTransId="{1D0CB920-6F3D-4F33-B7CB-8855C25A6D9C}" sibTransId="{A2C87415-A301-4DC6-98DC-56AEC5B1599F}"/>
    <dgm:cxn modelId="{FCDBF3E6-F241-439E-8A8A-39CC52A3F938}" srcId="{29385171-5BB8-4065-B533-6865CBF49899}" destId="{18964C54-3389-4D92-80BB-2DE439CBB15F}" srcOrd="0" destOrd="0" parTransId="{B0A62281-C159-419A-8039-5730314F18B6}" sibTransId="{814EBCA9-7206-4624-B5D1-4A90F8272BAC}"/>
    <dgm:cxn modelId="{519BB3EE-DFC4-46B6-A50A-4579EB77977F}" type="presOf" srcId="{2FED40BA-E4BE-49AB-80AA-BAB14B41577F}" destId="{EE2D847B-3849-4887-A9DD-70FA55DCBCA1}" srcOrd="0" destOrd="0" presId="urn:microsoft.com/office/officeart/2005/8/layout/vList6"/>
    <dgm:cxn modelId="{6ACFAEF2-06C8-4762-AE31-E36AD997C564}" srcId="{59F96874-B232-4BAF-A313-ADDB06852286}" destId="{29385171-5BB8-4065-B533-6865CBF49899}" srcOrd="3" destOrd="0" parTransId="{692E1D67-E29E-4033-986C-0B25DE4DC104}" sibTransId="{AAE071C9-B604-40B8-8480-5248485AF467}"/>
    <dgm:cxn modelId="{351DD6B7-8C47-4A98-B848-BB77774EE4CD}" type="presParOf" srcId="{C77C42ED-1CAB-41AA-9CA1-1A4EC457834D}" destId="{1CCD78E7-0D12-4ADA-A119-AEECCA645BFB}" srcOrd="0" destOrd="0" presId="urn:microsoft.com/office/officeart/2005/8/layout/vList6"/>
    <dgm:cxn modelId="{D17F084C-7E84-47BF-AEDE-F1B4FA77ED07}" type="presParOf" srcId="{1CCD78E7-0D12-4ADA-A119-AEECCA645BFB}" destId="{EE629EF5-0120-45E5-B37A-02A3AF63CD34}" srcOrd="0" destOrd="0" presId="urn:microsoft.com/office/officeart/2005/8/layout/vList6"/>
    <dgm:cxn modelId="{66AA275F-26CD-4C7B-9DC5-D9D6DA8AC3A1}" type="presParOf" srcId="{1CCD78E7-0D12-4ADA-A119-AEECCA645BFB}" destId="{2C0309C8-8BDE-448B-B0E8-21F9ECCE689F}" srcOrd="1" destOrd="0" presId="urn:microsoft.com/office/officeart/2005/8/layout/vList6"/>
    <dgm:cxn modelId="{F4B97463-89DC-4642-912B-F360D295468D}" type="presParOf" srcId="{C77C42ED-1CAB-41AA-9CA1-1A4EC457834D}" destId="{878DF154-9595-4835-B84A-59CAD737F108}" srcOrd="1" destOrd="0" presId="urn:microsoft.com/office/officeart/2005/8/layout/vList6"/>
    <dgm:cxn modelId="{5D22BDE7-11B2-41E6-9906-27CD4F4CE770}" type="presParOf" srcId="{C77C42ED-1CAB-41AA-9CA1-1A4EC457834D}" destId="{DB728E39-CFA8-486C-88E5-F7B4ACE95466}" srcOrd="2" destOrd="0" presId="urn:microsoft.com/office/officeart/2005/8/layout/vList6"/>
    <dgm:cxn modelId="{EEFFD34C-6AB6-4B82-B991-0B5BEB844496}" type="presParOf" srcId="{DB728E39-CFA8-486C-88E5-F7B4ACE95466}" destId="{EA647D5D-3E3A-4E0A-9A93-C3B4519FDB24}" srcOrd="0" destOrd="0" presId="urn:microsoft.com/office/officeart/2005/8/layout/vList6"/>
    <dgm:cxn modelId="{09DAD8E1-B3B6-4497-B47B-F892A4450E10}" type="presParOf" srcId="{DB728E39-CFA8-486C-88E5-F7B4ACE95466}" destId="{EE2D847B-3849-4887-A9DD-70FA55DCBCA1}" srcOrd="1" destOrd="0" presId="urn:microsoft.com/office/officeart/2005/8/layout/vList6"/>
    <dgm:cxn modelId="{C67EADA9-EBA0-4FE3-9EC4-43BB03EE95F6}" type="presParOf" srcId="{C77C42ED-1CAB-41AA-9CA1-1A4EC457834D}" destId="{F7A9318E-234F-4E2E-8120-80E6246F1AC1}" srcOrd="3" destOrd="0" presId="urn:microsoft.com/office/officeart/2005/8/layout/vList6"/>
    <dgm:cxn modelId="{F536686E-6543-462F-BFB1-68CB7DCFF182}" type="presParOf" srcId="{C77C42ED-1CAB-41AA-9CA1-1A4EC457834D}" destId="{A4067650-CEA3-4B91-AA2B-CA7C47E89378}" srcOrd="4" destOrd="0" presId="urn:microsoft.com/office/officeart/2005/8/layout/vList6"/>
    <dgm:cxn modelId="{30CDAD84-7417-44C5-9BBC-20421189C0AF}" type="presParOf" srcId="{A4067650-CEA3-4B91-AA2B-CA7C47E89378}" destId="{C56A7FE5-5818-4126-BFDF-146C90E1E24F}" srcOrd="0" destOrd="0" presId="urn:microsoft.com/office/officeart/2005/8/layout/vList6"/>
    <dgm:cxn modelId="{FECDF344-A627-4ADB-A917-776C0B26E01D}" type="presParOf" srcId="{A4067650-CEA3-4B91-AA2B-CA7C47E89378}" destId="{5D42A147-2A58-47B1-981F-E88C905A0DEE}" srcOrd="1" destOrd="0" presId="urn:microsoft.com/office/officeart/2005/8/layout/vList6"/>
    <dgm:cxn modelId="{CABAC0C6-4205-4F44-9399-C7A7F6CE2344}" type="presParOf" srcId="{C77C42ED-1CAB-41AA-9CA1-1A4EC457834D}" destId="{563BA6A2-BE41-476B-BB93-0BC56B1E4643}" srcOrd="5" destOrd="0" presId="urn:microsoft.com/office/officeart/2005/8/layout/vList6"/>
    <dgm:cxn modelId="{FF2188A0-7325-4327-8B53-C94B10A74AB1}" type="presParOf" srcId="{C77C42ED-1CAB-41AA-9CA1-1A4EC457834D}" destId="{FD793F68-846D-498E-9A56-31F9585FD932}" srcOrd="6" destOrd="0" presId="urn:microsoft.com/office/officeart/2005/8/layout/vList6"/>
    <dgm:cxn modelId="{545F89DC-3F6B-4BFD-8BAE-C372393D116F}" type="presParOf" srcId="{FD793F68-846D-498E-9A56-31F9585FD932}" destId="{CBBC1945-EA53-49F5-81F6-2FA096A47105}" srcOrd="0" destOrd="0" presId="urn:microsoft.com/office/officeart/2005/8/layout/vList6"/>
    <dgm:cxn modelId="{31022B96-F877-47EE-BE6B-538D6A04CE7D}" type="presParOf" srcId="{FD793F68-846D-498E-9A56-31F9585FD932}" destId="{9C880D6A-6018-477F-939F-589608CF65A6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294A576-BA3D-468E-9AD3-03E4E5D1918A}" type="doc">
      <dgm:prSet loTypeId="urn:microsoft.com/office/officeart/2005/8/layout/radial4" loCatId="relationship" qsTypeId="urn:microsoft.com/office/officeart/2005/8/quickstyle/3d1" qsCatId="3D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AC5D2EE2-5661-436A-ABB4-6A38FDF22AF4}">
      <dgm:prSet phldrT="[Text]" custT="1"/>
      <dgm:spPr/>
      <dgm:t>
        <a:bodyPr/>
        <a:lstStyle/>
        <a:p>
          <a:r>
            <a:rPr lang="en-US" sz="1800" dirty="0"/>
            <a:t>IS</a:t>
          </a:r>
        </a:p>
      </dgm:t>
    </dgm:pt>
    <dgm:pt modelId="{9E6805A3-9BDB-4CD3-AAA1-FCDAD5E25F78}" type="parTrans" cxnId="{C0BE8AD1-2EB3-4ED7-ABBE-1A8C80F54941}">
      <dgm:prSet/>
      <dgm:spPr/>
      <dgm:t>
        <a:bodyPr/>
        <a:lstStyle/>
        <a:p>
          <a:endParaRPr lang="en-US"/>
        </a:p>
      </dgm:t>
    </dgm:pt>
    <dgm:pt modelId="{6C7019A6-8BA4-4C84-A0AB-540EBC0A63AD}" type="sibTrans" cxnId="{C0BE8AD1-2EB3-4ED7-ABBE-1A8C80F54941}">
      <dgm:prSet/>
      <dgm:spPr/>
      <dgm:t>
        <a:bodyPr/>
        <a:lstStyle/>
        <a:p>
          <a:endParaRPr lang="en-US"/>
        </a:p>
      </dgm:t>
    </dgm:pt>
    <dgm:pt modelId="{3E3825C3-1D74-4762-A609-04B5507148BF}">
      <dgm:prSet phldrT="[Text]"/>
      <dgm:spPr/>
      <dgm:t>
        <a:bodyPr/>
        <a:lstStyle/>
        <a:p>
          <a:r>
            <a:rPr lang="en-US" dirty="0"/>
            <a:t>Maximo Environment</a:t>
          </a:r>
        </a:p>
      </dgm:t>
    </dgm:pt>
    <dgm:pt modelId="{B57B3E9B-573F-4245-9352-3BCDA69C13C9}" type="parTrans" cxnId="{AB09BB0A-1C5A-4746-9534-E2D3B6128091}">
      <dgm:prSet/>
      <dgm:spPr/>
      <dgm:t>
        <a:bodyPr/>
        <a:lstStyle/>
        <a:p>
          <a:endParaRPr lang="en-US"/>
        </a:p>
      </dgm:t>
    </dgm:pt>
    <dgm:pt modelId="{B561C2B4-9EC1-43E6-8631-2A7ACDB48F82}" type="sibTrans" cxnId="{AB09BB0A-1C5A-4746-9534-E2D3B6128091}">
      <dgm:prSet/>
      <dgm:spPr/>
      <dgm:t>
        <a:bodyPr/>
        <a:lstStyle/>
        <a:p>
          <a:endParaRPr lang="en-US"/>
        </a:p>
      </dgm:t>
    </dgm:pt>
    <dgm:pt modelId="{9A6587B8-EEDD-4FD8-8C4C-DD7A9F1341DD}">
      <dgm:prSet phldrT="[Text]"/>
      <dgm:spPr/>
      <dgm:t>
        <a:bodyPr/>
        <a:lstStyle/>
        <a:p>
          <a:r>
            <a:rPr lang="en-US" dirty="0"/>
            <a:t>Streamlined Support</a:t>
          </a:r>
        </a:p>
      </dgm:t>
    </dgm:pt>
    <dgm:pt modelId="{ED0F89CA-893C-4E37-AFB1-7ADA95AB1E63}" type="parTrans" cxnId="{2C5BA29E-CAC0-41E9-88B4-2D3CB942C405}">
      <dgm:prSet/>
      <dgm:spPr/>
      <dgm:t>
        <a:bodyPr/>
        <a:lstStyle/>
        <a:p>
          <a:endParaRPr lang="en-US"/>
        </a:p>
      </dgm:t>
    </dgm:pt>
    <dgm:pt modelId="{4358F36E-199D-4BEB-B30F-C7133A72B89C}" type="sibTrans" cxnId="{2C5BA29E-CAC0-41E9-88B4-2D3CB942C405}">
      <dgm:prSet/>
      <dgm:spPr/>
      <dgm:t>
        <a:bodyPr/>
        <a:lstStyle/>
        <a:p>
          <a:endParaRPr lang="en-US"/>
        </a:p>
      </dgm:t>
    </dgm:pt>
    <dgm:pt modelId="{B6462B80-AB6D-4C24-8431-05D28CBAC508}">
      <dgm:prSet phldrT="[Text]"/>
      <dgm:spPr/>
      <dgm:t>
        <a:bodyPr/>
        <a:lstStyle/>
        <a:p>
          <a:r>
            <a:rPr lang="en-US" dirty="0"/>
            <a:t>Knowledge Base</a:t>
          </a:r>
        </a:p>
      </dgm:t>
    </dgm:pt>
    <dgm:pt modelId="{8EFA1CF1-DD8F-47F9-9F56-E9BA95B6DCEE}" type="parTrans" cxnId="{A4C9FBA4-B019-4D56-A7C8-4CEE4A81B82A}">
      <dgm:prSet/>
      <dgm:spPr/>
      <dgm:t>
        <a:bodyPr/>
        <a:lstStyle/>
        <a:p>
          <a:endParaRPr lang="en-US"/>
        </a:p>
      </dgm:t>
    </dgm:pt>
    <dgm:pt modelId="{9C84ECA8-E81B-4CAF-873A-A3F44BE3372D}" type="sibTrans" cxnId="{A4C9FBA4-B019-4D56-A7C8-4CEE4A81B82A}">
      <dgm:prSet/>
      <dgm:spPr/>
      <dgm:t>
        <a:bodyPr/>
        <a:lstStyle/>
        <a:p>
          <a:endParaRPr lang="en-US"/>
        </a:p>
      </dgm:t>
    </dgm:pt>
    <dgm:pt modelId="{7432023F-428F-4F3B-B6E6-8DDBA513ED7A}" type="pres">
      <dgm:prSet presAssocID="{2294A576-BA3D-468E-9AD3-03E4E5D1918A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DF947DA6-EA47-4340-9304-4E0394B3A6D6}" type="pres">
      <dgm:prSet presAssocID="{AC5D2EE2-5661-436A-ABB4-6A38FDF22AF4}" presName="centerShape" presStyleLbl="node0" presStyleIdx="0" presStyleCnt="1" custScaleX="94233" custScaleY="96016"/>
      <dgm:spPr/>
    </dgm:pt>
    <dgm:pt modelId="{0F87AB46-0545-4FE7-9A1A-3906C801BCD5}" type="pres">
      <dgm:prSet presAssocID="{B57B3E9B-573F-4245-9352-3BCDA69C13C9}" presName="parTrans" presStyleLbl="bgSibTrans2D1" presStyleIdx="0" presStyleCnt="3"/>
      <dgm:spPr/>
    </dgm:pt>
    <dgm:pt modelId="{9011BB7D-8F1D-450B-90FA-98D74BAAA76E}" type="pres">
      <dgm:prSet presAssocID="{3E3825C3-1D74-4762-A609-04B5507148BF}" presName="node" presStyleLbl="node1" presStyleIdx="0" presStyleCnt="3">
        <dgm:presLayoutVars>
          <dgm:bulletEnabled val="1"/>
        </dgm:presLayoutVars>
      </dgm:prSet>
      <dgm:spPr/>
    </dgm:pt>
    <dgm:pt modelId="{37F04BF5-B3BC-4D5A-8516-97E6FABF2E1F}" type="pres">
      <dgm:prSet presAssocID="{ED0F89CA-893C-4E37-AFB1-7ADA95AB1E63}" presName="parTrans" presStyleLbl="bgSibTrans2D1" presStyleIdx="1" presStyleCnt="3"/>
      <dgm:spPr/>
    </dgm:pt>
    <dgm:pt modelId="{DED1834E-7E27-4C0A-BF16-28B9A9995C6C}" type="pres">
      <dgm:prSet presAssocID="{9A6587B8-EEDD-4FD8-8C4C-DD7A9F1341DD}" presName="node" presStyleLbl="node1" presStyleIdx="1" presStyleCnt="3">
        <dgm:presLayoutVars>
          <dgm:bulletEnabled val="1"/>
        </dgm:presLayoutVars>
      </dgm:prSet>
      <dgm:spPr/>
    </dgm:pt>
    <dgm:pt modelId="{A8C2F708-7740-4674-916F-6F2700407C24}" type="pres">
      <dgm:prSet presAssocID="{8EFA1CF1-DD8F-47F9-9F56-E9BA95B6DCEE}" presName="parTrans" presStyleLbl="bgSibTrans2D1" presStyleIdx="2" presStyleCnt="3"/>
      <dgm:spPr/>
    </dgm:pt>
    <dgm:pt modelId="{70D8FE21-42EC-407B-8C29-75547FD25B29}" type="pres">
      <dgm:prSet presAssocID="{B6462B80-AB6D-4C24-8431-05D28CBAC508}" presName="node" presStyleLbl="node1" presStyleIdx="2" presStyleCnt="3">
        <dgm:presLayoutVars>
          <dgm:bulletEnabled val="1"/>
        </dgm:presLayoutVars>
      </dgm:prSet>
      <dgm:spPr/>
    </dgm:pt>
  </dgm:ptLst>
  <dgm:cxnLst>
    <dgm:cxn modelId="{42EE0D02-95F1-42E6-B8B2-1F1635F72BF9}" type="presOf" srcId="{9A6587B8-EEDD-4FD8-8C4C-DD7A9F1341DD}" destId="{DED1834E-7E27-4C0A-BF16-28B9A9995C6C}" srcOrd="0" destOrd="0" presId="urn:microsoft.com/office/officeart/2005/8/layout/radial4"/>
    <dgm:cxn modelId="{AB09BB0A-1C5A-4746-9534-E2D3B6128091}" srcId="{AC5D2EE2-5661-436A-ABB4-6A38FDF22AF4}" destId="{3E3825C3-1D74-4762-A609-04B5507148BF}" srcOrd="0" destOrd="0" parTransId="{B57B3E9B-573F-4245-9352-3BCDA69C13C9}" sibTransId="{B561C2B4-9EC1-43E6-8631-2A7ACDB48F82}"/>
    <dgm:cxn modelId="{9D38835C-1F9A-4773-97CB-A69A176EE178}" type="presOf" srcId="{AC5D2EE2-5661-436A-ABB4-6A38FDF22AF4}" destId="{DF947DA6-EA47-4340-9304-4E0394B3A6D6}" srcOrd="0" destOrd="0" presId="urn:microsoft.com/office/officeart/2005/8/layout/radial4"/>
    <dgm:cxn modelId="{938C6B4D-D36B-4754-AC74-4048C7C1D213}" type="presOf" srcId="{8EFA1CF1-DD8F-47F9-9F56-E9BA95B6DCEE}" destId="{A8C2F708-7740-4674-916F-6F2700407C24}" srcOrd="0" destOrd="0" presId="urn:microsoft.com/office/officeart/2005/8/layout/radial4"/>
    <dgm:cxn modelId="{2C5BA29E-CAC0-41E9-88B4-2D3CB942C405}" srcId="{AC5D2EE2-5661-436A-ABB4-6A38FDF22AF4}" destId="{9A6587B8-EEDD-4FD8-8C4C-DD7A9F1341DD}" srcOrd="1" destOrd="0" parTransId="{ED0F89CA-893C-4E37-AFB1-7ADA95AB1E63}" sibTransId="{4358F36E-199D-4BEB-B30F-C7133A72B89C}"/>
    <dgm:cxn modelId="{A4C9FBA4-B019-4D56-A7C8-4CEE4A81B82A}" srcId="{AC5D2EE2-5661-436A-ABB4-6A38FDF22AF4}" destId="{B6462B80-AB6D-4C24-8431-05D28CBAC508}" srcOrd="2" destOrd="0" parTransId="{8EFA1CF1-DD8F-47F9-9F56-E9BA95B6DCEE}" sibTransId="{9C84ECA8-E81B-4CAF-873A-A3F44BE3372D}"/>
    <dgm:cxn modelId="{E3560EAA-639F-4B72-8754-6B2FF0AA170B}" type="presOf" srcId="{2294A576-BA3D-468E-9AD3-03E4E5D1918A}" destId="{7432023F-428F-4F3B-B6E6-8DDBA513ED7A}" srcOrd="0" destOrd="0" presId="urn:microsoft.com/office/officeart/2005/8/layout/radial4"/>
    <dgm:cxn modelId="{1DE167BC-AA7E-46C1-9F92-9C6CA862FD23}" type="presOf" srcId="{B6462B80-AB6D-4C24-8431-05D28CBAC508}" destId="{70D8FE21-42EC-407B-8C29-75547FD25B29}" srcOrd="0" destOrd="0" presId="urn:microsoft.com/office/officeart/2005/8/layout/radial4"/>
    <dgm:cxn modelId="{12904BC3-6DAD-4F7D-965B-7305879DF799}" type="presOf" srcId="{ED0F89CA-893C-4E37-AFB1-7ADA95AB1E63}" destId="{37F04BF5-B3BC-4D5A-8516-97E6FABF2E1F}" srcOrd="0" destOrd="0" presId="urn:microsoft.com/office/officeart/2005/8/layout/radial4"/>
    <dgm:cxn modelId="{C0BE8AD1-2EB3-4ED7-ABBE-1A8C80F54941}" srcId="{2294A576-BA3D-468E-9AD3-03E4E5D1918A}" destId="{AC5D2EE2-5661-436A-ABB4-6A38FDF22AF4}" srcOrd="0" destOrd="0" parTransId="{9E6805A3-9BDB-4CD3-AAA1-FCDAD5E25F78}" sibTransId="{6C7019A6-8BA4-4C84-A0AB-540EBC0A63AD}"/>
    <dgm:cxn modelId="{AFABA7E0-DD78-496A-B3B1-88D8104CACF7}" type="presOf" srcId="{3E3825C3-1D74-4762-A609-04B5507148BF}" destId="{9011BB7D-8F1D-450B-90FA-98D74BAAA76E}" srcOrd="0" destOrd="0" presId="urn:microsoft.com/office/officeart/2005/8/layout/radial4"/>
    <dgm:cxn modelId="{263E4EE7-EA80-4433-AC1A-34EF9C42241E}" type="presOf" srcId="{B57B3E9B-573F-4245-9352-3BCDA69C13C9}" destId="{0F87AB46-0545-4FE7-9A1A-3906C801BCD5}" srcOrd="0" destOrd="0" presId="urn:microsoft.com/office/officeart/2005/8/layout/radial4"/>
    <dgm:cxn modelId="{02D6350E-8BB2-425F-88D2-1EE0E1003F4E}" type="presParOf" srcId="{7432023F-428F-4F3B-B6E6-8DDBA513ED7A}" destId="{DF947DA6-EA47-4340-9304-4E0394B3A6D6}" srcOrd="0" destOrd="0" presId="urn:microsoft.com/office/officeart/2005/8/layout/radial4"/>
    <dgm:cxn modelId="{EF141503-A516-4103-9290-838D0AB7E53D}" type="presParOf" srcId="{7432023F-428F-4F3B-B6E6-8DDBA513ED7A}" destId="{0F87AB46-0545-4FE7-9A1A-3906C801BCD5}" srcOrd="1" destOrd="0" presId="urn:microsoft.com/office/officeart/2005/8/layout/radial4"/>
    <dgm:cxn modelId="{49DFF2AC-F127-4C5E-926D-02DBB8E72DE4}" type="presParOf" srcId="{7432023F-428F-4F3B-B6E6-8DDBA513ED7A}" destId="{9011BB7D-8F1D-450B-90FA-98D74BAAA76E}" srcOrd="2" destOrd="0" presId="urn:microsoft.com/office/officeart/2005/8/layout/radial4"/>
    <dgm:cxn modelId="{788D9505-64C1-4EBC-A4CD-22637F3CAE73}" type="presParOf" srcId="{7432023F-428F-4F3B-B6E6-8DDBA513ED7A}" destId="{37F04BF5-B3BC-4D5A-8516-97E6FABF2E1F}" srcOrd="3" destOrd="0" presId="urn:microsoft.com/office/officeart/2005/8/layout/radial4"/>
    <dgm:cxn modelId="{640146C0-D834-48DD-BA7C-54197D0A1342}" type="presParOf" srcId="{7432023F-428F-4F3B-B6E6-8DDBA513ED7A}" destId="{DED1834E-7E27-4C0A-BF16-28B9A9995C6C}" srcOrd="4" destOrd="0" presId="urn:microsoft.com/office/officeart/2005/8/layout/radial4"/>
    <dgm:cxn modelId="{60D3B7E2-5177-4283-9F2C-F90915E47123}" type="presParOf" srcId="{7432023F-428F-4F3B-B6E6-8DDBA513ED7A}" destId="{A8C2F708-7740-4674-916F-6F2700407C24}" srcOrd="5" destOrd="0" presId="urn:microsoft.com/office/officeart/2005/8/layout/radial4"/>
    <dgm:cxn modelId="{1A94730A-2D5E-4F37-9BB3-28E98C7DF967}" type="presParOf" srcId="{7432023F-428F-4F3B-B6E6-8DDBA513ED7A}" destId="{70D8FE21-42EC-407B-8C29-75547FD25B29}" srcOrd="6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294A576-BA3D-468E-9AD3-03E4E5D1918A}" type="doc">
      <dgm:prSet loTypeId="urn:microsoft.com/office/officeart/2005/8/layout/radial4" loCatId="relationship" qsTypeId="urn:microsoft.com/office/officeart/2005/8/quickstyle/3d1" qsCatId="3D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AC5D2EE2-5661-436A-ABB4-6A38FDF22AF4}">
      <dgm:prSet phldrT="[Text]"/>
      <dgm:spPr/>
      <dgm:t>
        <a:bodyPr/>
        <a:lstStyle/>
        <a:p>
          <a:r>
            <a:rPr lang="en-US" dirty="0"/>
            <a:t>Bridge</a:t>
          </a:r>
        </a:p>
      </dgm:t>
    </dgm:pt>
    <dgm:pt modelId="{9E6805A3-9BDB-4CD3-AAA1-FCDAD5E25F78}" type="parTrans" cxnId="{C0BE8AD1-2EB3-4ED7-ABBE-1A8C80F54941}">
      <dgm:prSet/>
      <dgm:spPr/>
      <dgm:t>
        <a:bodyPr/>
        <a:lstStyle/>
        <a:p>
          <a:endParaRPr lang="en-US"/>
        </a:p>
      </dgm:t>
    </dgm:pt>
    <dgm:pt modelId="{6C7019A6-8BA4-4C84-A0AB-540EBC0A63AD}" type="sibTrans" cxnId="{C0BE8AD1-2EB3-4ED7-ABBE-1A8C80F54941}">
      <dgm:prSet/>
      <dgm:spPr/>
      <dgm:t>
        <a:bodyPr/>
        <a:lstStyle/>
        <a:p>
          <a:endParaRPr lang="en-US"/>
        </a:p>
      </dgm:t>
    </dgm:pt>
    <dgm:pt modelId="{1E20FECC-6467-4F1A-96E4-9E5387F69531}">
      <dgm:prSet phldrT="[Text]"/>
      <dgm:spPr/>
      <dgm:t>
        <a:bodyPr/>
        <a:lstStyle/>
        <a:p>
          <a:r>
            <a:rPr lang="en-US" dirty="0"/>
            <a:t>Maximo for the Bridge</a:t>
          </a:r>
        </a:p>
      </dgm:t>
    </dgm:pt>
    <dgm:pt modelId="{F8041F26-3FCD-4CA7-AAA8-A2917807F3CE}" type="parTrans" cxnId="{92EB4434-832A-4279-B151-D0607964886F}">
      <dgm:prSet/>
      <dgm:spPr/>
      <dgm:t>
        <a:bodyPr/>
        <a:lstStyle/>
        <a:p>
          <a:endParaRPr lang="en-US"/>
        </a:p>
      </dgm:t>
    </dgm:pt>
    <dgm:pt modelId="{55AE7D4E-2258-44FE-8E63-6E427BD270B8}" type="sibTrans" cxnId="{92EB4434-832A-4279-B151-D0607964886F}">
      <dgm:prSet/>
      <dgm:spPr/>
      <dgm:t>
        <a:bodyPr/>
        <a:lstStyle/>
        <a:p>
          <a:endParaRPr lang="en-US"/>
        </a:p>
      </dgm:t>
    </dgm:pt>
    <dgm:pt modelId="{3E3825C3-1D74-4762-A609-04B5507148BF}">
      <dgm:prSet phldrT="[Text]"/>
      <dgm:spPr/>
      <dgm:t>
        <a:bodyPr/>
        <a:lstStyle/>
        <a:p>
          <a:r>
            <a:rPr lang="en-US" dirty="0"/>
            <a:t>Maximo for Stores</a:t>
          </a:r>
        </a:p>
      </dgm:t>
    </dgm:pt>
    <dgm:pt modelId="{B57B3E9B-573F-4245-9352-3BCDA69C13C9}" type="parTrans" cxnId="{AB09BB0A-1C5A-4746-9534-E2D3B6128091}">
      <dgm:prSet/>
      <dgm:spPr/>
      <dgm:t>
        <a:bodyPr/>
        <a:lstStyle/>
        <a:p>
          <a:endParaRPr lang="en-US"/>
        </a:p>
      </dgm:t>
    </dgm:pt>
    <dgm:pt modelId="{B561C2B4-9EC1-43E6-8631-2A7ACDB48F82}" type="sibTrans" cxnId="{AB09BB0A-1C5A-4746-9534-E2D3B6128091}">
      <dgm:prSet/>
      <dgm:spPr/>
      <dgm:t>
        <a:bodyPr/>
        <a:lstStyle/>
        <a:p>
          <a:endParaRPr lang="en-US"/>
        </a:p>
      </dgm:t>
    </dgm:pt>
    <dgm:pt modelId="{9A6587B8-EEDD-4FD8-8C4C-DD7A9F1341DD}">
      <dgm:prSet phldrT="[Text]"/>
      <dgm:spPr/>
      <dgm:t>
        <a:bodyPr/>
        <a:lstStyle/>
        <a:p>
          <a:r>
            <a:rPr lang="en-US" dirty="0"/>
            <a:t>Maximo for Facilities</a:t>
          </a:r>
        </a:p>
      </dgm:t>
    </dgm:pt>
    <dgm:pt modelId="{ED0F89CA-893C-4E37-AFB1-7ADA95AB1E63}" type="parTrans" cxnId="{2C5BA29E-CAC0-41E9-88B4-2D3CB942C405}">
      <dgm:prSet/>
      <dgm:spPr/>
      <dgm:t>
        <a:bodyPr/>
        <a:lstStyle/>
        <a:p>
          <a:endParaRPr lang="en-US"/>
        </a:p>
      </dgm:t>
    </dgm:pt>
    <dgm:pt modelId="{4358F36E-199D-4BEB-B30F-C7133A72B89C}" type="sibTrans" cxnId="{2C5BA29E-CAC0-41E9-88B4-2D3CB942C405}">
      <dgm:prSet/>
      <dgm:spPr/>
      <dgm:t>
        <a:bodyPr/>
        <a:lstStyle/>
        <a:p>
          <a:endParaRPr lang="en-US"/>
        </a:p>
      </dgm:t>
    </dgm:pt>
    <dgm:pt modelId="{B6462B80-AB6D-4C24-8431-05D28CBAC508}">
      <dgm:prSet phldrT="[Text]"/>
      <dgm:spPr/>
      <dgm:t>
        <a:bodyPr/>
        <a:lstStyle/>
        <a:p>
          <a:r>
            <a:rPr lang="en-US" dirty="0"/>
            <a:t>Maximo for Rolling Stock</a:t>
          </a:r>
        </a:p>
      </dgm:t>
    </dgm:pt>
    <dgm:pt modelId="{8EFA1CF1-DD8F-47F9-9F56-E9BA95B6DCEE}" type="parTrans" cxnId="{A4C9FBA4-B019-4D56-A7C8-4CEE4A81B82A}">
      <dgm:prSet/>
      <dgm:spPr/>
      <dgm:t>
        <a:bodyPr/>
        <a:lstStyle/>
        <a:p>
          <a:endParaRPr lang="en-US"/>
        </a:p>
      </dgm:t>
    </dgm:pt>
    <dgm:pt modelId="{9C84ECA8-E81B-4CAF-873A-A3F44BE3372D}" type="sibTrans" cxnId="{A4C9FBA4-B019-4D56-A7C8-4CEE4A81B82A}">
      <dgm:prSet/>
      <dgm:spPr/>
      <dgm:t>
        <a:bodyPr/>
        <a:lstStyle/>
        <a:p>
          <a:endParaRPr lang="en-US"/>
        </a:p>
      </dgm:t>
    </dgm:pt>
    <dgm:pt modelId="{7432023F-428F-4F3B-B6E6-8DDBA513ED7A}" type="pres">
      <dgm:prSet presAssocID="{2294A576-BA3D-468E-9AD3-03E4E5D1918A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DF947DA6-EA47-4340-9304-4E0394B3A6D6}" type="pres">
      <dgm:prSet presAssocID="{AC5D2EE2-5661-436A-ABB4-6A38FDF22AF4}" presName="centerShape" presStyleLbl="node0" presStyleIdx="0" presStyleCnt="1"/>
      <dgm:spPr/>
    </dgm:pt>
    <dgm:pt modelId="{242CAD88-30DD-4842-9DF4-AE165064B905}" type="pres">
      <dgm:prSet presAssocID="{F8041F26-3FCD-4CA7-AAA8-A2917807F3CE}" presName="parTrans" presStyleLbl="bgSibTrans2D1" presStyleIdx="0" presStyleCnt="4"/>
      <dgm:spPr/>
    </dgm:pt>
    <dgm:pt modelId="{232734AB-F819-4C66-AEA6-9093AA5A1CD9}" type="pres">
      <dgm:prSet presAssocID="{1E20FECC-6467-4F1A-96E4-9E5387F69531}" presName="node" presStyleLbl="node1" presStyleIdx="0" presStyleCnt="4">
        <dgm:presLayoutVars>
          <dgm:bulletEnabled val="1"/>
        </dgm:presLayoutVars>
      </dgm:prSet>
      <dgm:spPr/>
    </dgm:pt>
    <dgm:pt modelId="{0F87AB46-0545-4FE7-9A1A-3906C801BCD5}" type="pres">
      <dgm:prSet presAssocID="{B57B3E9B-573F-4245-9352-3BCDA69C13C9}" presName="parTrans" presStyleLbl="bgSibTrans2D1" presStyleIdx="1" presStyleCnt="4"/>
      <dgm:spPr/>
    </dgm:pt>
    <dgm:pt modelId="{9011BB7D-8F1D-450B-90FA-98D74BAAA76E}" type="pres">
      <dgm:prSet presAssocID="{3E3825C3-1D74-4762-A609-04B5507148BF}" presName="node" presStyleLbl="node1" presStyleIdx="1" presStyleCnt="4">
        <dgm:presLayoutVars>
          <dgm:bulletEnabled val="1"/>
        </dgm:presLayoutVars>
      </dgm:prSet>
      <dgm:spPr/>
    </dgm:pt>
    <dgm:pt modelId="{37F04BF5-B3BC-4D5A-8516-97E6FABF2E1F}" type="pres">
      <dgm:prSet presAssocID="{ED0F89CA-893C-4E37-AFB1-7ADA95AB1E63}" presName="parTrans" presStyleLbl="bgSibTrans2D1" presStyleIdx="2" presStyleCnt="4"/>
      <dgm:spPr/>
    </dgm:pt>
    <dgm:pt modelId="{DED1834E-7E27-4C0A-BF16-28B9A9995C6C}" type="pres">
      <dgm:prSet presAssocID="{9A6587B8-EEDD-4FD8-8C4C-DD7A9F1341DD}" presName="node" presStyleLbl="node1" presStyleIdx="2" presStyleCnt="4">
        <dgm:presLayoutVars>
          <dgm:bulletEnabled val="1"/>
        </dgm:presLayoutVars>
      </dgm:prSet>
      <dgm:spPr/>
    </dgm:pt>
    <dgm:pt modelId="{A8C2F708-7740-4674-916F-6F2700407C24}" type="pres">
      <dgm:prSet presAssocID="{8EFA1CF1-DD8F-47F9-9F56-E9BA95B6DCEE}" presName="parTrans" presStyleLbl="bgSibTrans2D1" presStyleIdx="3" presStyleCnt="4"/>
      <dgm:spPr/>
    </dgm:pt>
    <dgm:pt modelId="{70D8FE21-42EC-407B-8C29-75547FD25B29}" type="pres">
      <dgm:prSet presAssocID="{B6462B80-AB6D-4C24-8431-05D28CBAC508}" presName="node" presStyleLbl="node1" presStyleIdx="3" presStyleCnt="4">
        <dgm:presLayoutVars>
          <dgm:bulletEnabled val="1"/>
        </dgm:presLayoutVars>
      </dgm:prSet>
      <dgm:spPr/>
    </dgm:pt>
  </dgm:ptLst>
  <dgm:cxnLst>
    <dgm:cxn modelId="{42EE0D02-95F1-42E6-B8B2-1F1635F72BF9}" type="presOf" srcId="{9A6587B8-EEDD-4FD8-8C4C-DD7A9F1341DD}" destId="{DED1834E-7E27-4C0A-BF16-28B9A9995C6C}" srcOrd="0" destOrd="0" presId="urn:microsoft.com/office/officeart/2005/8/layout/radial4"/>
    <dgm:cxn modelId="{AB09BB0A-1C5A-4746-9534-E2D3B6128091}" srcId="{AC5D2EE2-5661-436A-ABB4-6A38FDF22AF4}" destId="{3E3825C3-1D74-4762-A609-04B5507148BF}" srcOrd="1" destOrd="0" parTransId="{B57B3E9B-573F-4245-9352-3BCDA69C13C9}" sibTransId="{B561C2B4-9EC1-43E6-8631-2A7ACDB48F82}"/>
    <dgm:cxn modelId="{0A999519-8051-461B-8991-162E4258F0B4}" type="presOf" srcId="{F8041F26-3FCD-4CA7-AAA8-A2917807F3CE}" destId="{242CAD88-30DD-4842-9DF4-AE165064B905}" srcOrd="0" destOrd="0" presId="urn:microsoft.com/office/officeart/2005/8/layout/radial4"/>
    <dgm:cxn modelId="{92EB4434-832A-4279-B151-D0607964886F}" srcId="{AC5D2EE2-5661-436A-ABB4-6A38FDF22AF4}" destId="{1E20FECC-6467-4F1A-96E4-9E5387F69531}" srcOrd="0" destOrd="0" parTransId="{F8041F26-3FCD-4CA7-AAA8-A2917807F3CE}" sibTransId="{55AE7D4E-2258-44FE-8E63-6E427BD270B8}"/>
    <dgm:cxn modelId="{9D38835C-1F9A-4773-97CB-A69A176EE178}" type="presOf" srcId="{AC5D2EE2-5661-436A-ABB4-6A38FDF22AF4}" destId="{DF947DA6-EA47-4340-9304-4E0394B3A6D6}" srcOrd="0" destOrd="0" presId="urn:microsoft.com/office/officeart/2005/8/layout/radial4"/>
    <dgm:cxn modelId="{938C6B4D-D36B-4754-AC74-4048C7C1D213}" type="presOf" srcId="{8EFA1CF1-DD8F-47F9-9F56-E9BA95B6DCEE}" destId="{A8C2F708-7740-4674-916F-6F2700407C24}" srcOrd="0" destOrd="0" presId="urn:microsoft.com/office/officeart/2005/8/layout/radial4"/>
    <dgm:cxn modelId="{0C4FB794-DD4F-497D-BF75-3C8382BC39A0}" type="presOf" srcId="{1E20FECC-6467-4F1A-96E4-9E5387F69531}" destId="{232734AB-F819-4C66-AEA6-9093AA5A1CD9}" srcOrd="0" destOrd="0" presId="urn:microsoft.com/office/officeart/2005/8/layout/radial4"/>
    <dgm:cxn modelId="{2C5BA29E-CAC0-41E9-88B4-2D3CB942C405}" srcId="{AC5D2EE2-5661-436A-ABB4-6A38FDF22AF4}" destId="{9A6587B8-EEDD-4FD8-8C4C-DD7A9F1341DD}" srcOrd="2" destOrd="0" parTransId="{ED0F89CA-893C-4E37-AFB1-7ADA95AB1E63}" sibTransId="{4358F36E-199D-4BEB-B30F-C7133A72B89C}"/>
    <dgm:cxn modelId="{A4C9FBA4-B019-4D56-A7C8-4CEE4A81B82A}" srcId="{AC5D2EE2-5661-436A-ABB4-6A38FDF22AF4}" destId="{B6462B80-AB6D-4C24-8431-05D28CBAC508}" srcOrd="3" destOrd="0" parTransId="{8EFA1CF1-DD8F-47F9-9F56-E9BA95B6DCEE}" sibTransId="{9C84ECA8-E81B-4CAF-873A-A3F44BE3372D}"/>
    <dgm:cxn modelId="{E3560EAA-639F-4B72-8754-6B2FF0AA170B}" type="presOf" srcId="{2294A576-BA3D-468E-9AD3-03E4E5D1918A}" destId="{7432023F-428F-4F3B-B6E6-8DDBA513ED7A}" srcOrd="0" destOrd="0" presId="urn:microsoft.com/office/officeart/2005/8/layout/radial4"/>
    <dgm:cxn modelId="{1DE167BC-AA7E-46C1-9F92-9C6CA862FD23}" type="presOf" srcId="{B6462B80-AB6D-4C24-8431-05D28CBAC508}" destId="{70D8FE21-42EC-407B-8C29-75547FD25B29}" srcOrd="0" destOrd="0" presId="urn:microsoft.com/office/officeart/2005/8/layout/radial4"/>
    <dgm:cxn modelId="{12904BC3-6DAD-4F7D-965B-7305879DF799}" type="presOf" srcId="{ED0F89CA-893C-4E37-AFB1-7ADA95AB1E63}" destId="{37F04BF5-B3BC-4D5A-8516-97E6FABF2E1F}" srcOrd="0" destOrd="0" presId="urn:microsoft.com/office/officeart/2005/8/layout/radial4"/>
    <dgm:cxn modelId="{C0BE8AD1-2EB3-4ED7-ABBE-1A8C80F54941}" srcId="{2294A576-BA3D-468E-9AD3-03E4E5D1918A}" destId="{AC5D2EE2-5661-436A-ABB4-6A38FDF22AF4}" srcOrd="0" destOrd="0" parTransId="{9E6805A3-9BDB-4CD3-AAA1-FCDAD5E25F78}" sibTransId="{6C7019A6-8BA4-4C84-A0AB-540EBC0A63AD}"/>
    <dgm:cxn modelId="{AFABA7E0-DD78-496A-B3B1-88D8104CACF7}" type="presOf" srcId="{3E3825C3-1D74-4762-A609-04B5507148BF}" destId="{9011BB7D-8F1D-450B-90FA-98D74BAAA76E}" srcOrd="0" destOrd="0" presId="urn:microsoft.com/office/officeart/2005/8/layout/radial4"/>
    <dgm:cxn modelId="{263E4EE7-EA80-4433-AC1A-34EF9C42241E}" type="presOf" srcId="{B57B3E9B-573F-4245-9352-3BCDA69C13C9}" destId="{0F87AB46-0545-4FE7-9A1A-3906C801BCD5}" srcOrd="0" destOrd="0" presId="urn:microsoft.com/office/officeart/2005/8/layout/radial4"/>
    <dgm:cxn modelId="{02D6350E-8BB2-425F-88D2-1EE0E1003F4E}" type="presParOf" srcId="{7432023F-428F-4F3B-B6E6-8DDBA513ED7A}" destId="{DF947DA6-EA47-4340-9304-4E0394B3A6D6}" srcOrd="0" destOrd="0" presId="urn:microsoft.com/office/officeart/2005/8/layout/radial4"/>
    <dgm:cxn modelId="{7AE4FF00-0DB7-474A-BC08-B8E3F7549F60}" type="presParOf" srcId="{7432023F-428F-4F3B-B6E6-8DDBA513ED7A}" destId="{242CAD88-30DD-4842-9DF4-AE165064B905}" srcOrd="1" destOrd="0" presId="urn:microsoft.com/office/officeart/2005/8/layout/radial4"/>
    <dgm:cxn modelId="{49978CA8-42A2-4D7C-9E78-FD26A5928DCD}" type="presParOf" srcId="{7432023F-428F-4F3B-B6E6-8DDBA513ED7A}" destId="{232734AB-F819-4C66-AEA6-9093AA5A1CD9}" srcOrd="2" destOrd="0" presId="urn:microsoft.com/office/officeart/2005/8/layout/radial4"/>
    <dgm:cxn modelId="{EF141503-A516-4103-9290-838D0AB7E53D}" type="presParOf" srcId="{7432023F-428F-4F3B-B6E6-8DDBA513ED7A}" destId="{0F87AB46-0545-4FE7-9A1A-3906C801BCD5}" srcOrd="3" destOrd="0" presId="urn:microsoft.com/office/officeart/2005/8/layout/radial4"/>
    <dgm:cxn modelId="{49DFF2AC-F127-4C5E-926D-02DBB8E72DE4}" type="presParOf" srcId="{7432023F-428F-4F3B-B6E6-8DDBA513ED7A}" destId="{9011BB7D-8F1D-450B-90FA-98D74BAAA76E}" srcOrd="4" destOrd="0" presId="urn:microsoft.com/office/officeart/2005/8/layout/radial4"/>
    <dgm:cxn modelId="{788D9505-64C1-4EBC-A4CD-22637F3CAE73}" type="presParOf" srcId="{7432023F-428F-4F3B-B6E6-8DDBA513ED7A}" destId="{37F04BF5-B3BC-4D5A-8516-97E6FABF2E1F}" srcOrd="5" destOrd="0" presId="urn:microsoft.com/office/officeart/2005/8/layout/radial4"/>
    <dgm:cxn modelId="{640146C0-D834-48DD-BA7C-54197D0A1342}" type="presParOf" srcId="{7432023F-428F-4F3B-B6E6-8DDBA513ED7A}" destId="{DED1834E-7E27-4C0A-BF16-28B9A9995C6C}" srcOrd="6" destOrd="0" presId="urn:microsoft.com/office/officeart/2005/8/layout/radial4"/>
    <dgm:cxn modelId="{60D3B7E2-5177-4283-9F2C-F90915E47123}" type="presParOf" srcId="{7432023F-428F-4F3B-B6E6-8DDBA513ED7A}" destId="{A8C2F708-7740-4674-916F-6F2700407C24}" srcOrd="7" destOrd="0" presId="urn:microsoft.com/office/officeart/2005/8/layout/radial4"/>
    <dgm:cxn modelId="{1A94730A-2D5E-4F37-9BB3-28E98C7DF967}" type="presParOf" srcId="{7432023F-428F-4F3B-B6E6-8DDBA513ED7A}" destId="{70D8FE21-42EC-407B-8C29-75547FD25B29}" srcOrd="8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2294A576-BA3D-468E-9AD3-03E4E5D1918A}" type="doc">
      <dgm:prSet loTypeId="urn:microsoft.com/office/officeart/2005/8/layout/radial4" loCatId="relationship" qsTypeId="urn:microsoft.com/office/officeart/2005/8/quickstyle/3d1" qsCatId="3D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9A6587B8-EEDD-4FD8-8C4C-DD7A9F1341DD}">
      <dgm:prSet phldrT="[Text]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Economic Analysis &amp; Forecasting</a:t>
          </a:r>
        </a:p>
      </dgm:t>
    </dgm:pt>
    <dgm:pt modelId="{ED0F89CA-893C-4E37-AFB1-7ADA95AB1E63}" type="parTrans" cxnId="{2C5BA29E-CAC0-41E9-88B4-2D3CB942C405}">
      <dgm:prSet/>
      <dgm:spPr/>
      <dgm:t>
        <a:bodyPr/>
        <a:lstStyle/>
        <a:p>
          <a:endParaRPr lang="en-US"/>
        </a:p>
      </dgm:t>
    </dgm:pt>
    <dgm:pt modelId="{4358F36E-199D-4BEB-B30F-C7133A72B89C}" type="sibTrans" cxnId="{2C5BA29E-CAC0-41E9-88B4-2D3CB942C405}">
      <dgm:prSet/>
      <dgm:spPr/>
      <dgm:t>
        <a:bodyPr/>
        <a:lstStyle/>
        <a:p>
          <a:endParaRPr lang="en-US"/>
        </a:p>
      </dgm:t>
    </dgm:pt>
    <dgm:pt modelId="{AC5D2EE2-5661-436A-ABB4-6A38FDF22AF4}">
      <dgm:prSet phldrT="[Text]" custT="1"/>
      <dgm:spPr/>
      <dgm:t>
        <a:bodyPr/>
        <a:lstStyle/>
        <a:p>
          <a:r>
            <a:rPr lang="en-US" sz="1800" dirty="0"/>
            <a:t>C&amp;G</a:t>
          </a:r>
        </a:p>
      </dgm:t>
    </dgm:pt>
    <dgm:pt modelId="{6C7019A6-8BA4-4C84-A0AB-540EBC0A63AD}" type="sibTrans" cxnId="{C0BE8AD1-2EB3-4ED7-ABBE-1A8C80F54941}">
      <dgm:prSet/>
      <dgm:spPr/>
      <dgm:t>
        <a:bodyPr/>
        <a:lstStyle/>
        <a:p>
          <a:endParaRPr lang="en-US"/>
        </a:p>
      </dgm:t>
    </dgm:pt>
    <dgm:pt modelId="{9E6805A3-9BDB-4CD3-AAA1-FCDAD5E25F78}" type="parTrans" cxnId="{C0BE8AD1-2EB3-4ED7-ABBE-1A8C80F54941}">
      <dgm:prSet/>
      <dgm:spPr/>
      <dgm:t>
        <a:bodyPr/>
        <a:lstStyle/>
        <a:p>
          <a:endParaRPr lang="en-US"/>
        </a:p>
      </dgm:t>
    </dgm:pt>
    <dgm:pt modelId="{7432023F-428F-4F3B-B6E6-8DDBA513ED7A}" type="pres">
      <dgm:prSet presAssocID="{2294A576-BA3D-468E-9AD3-03E4E5D1918A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DF947DA6-EA47-4340-9304-4E0394B3A6D6}" type="pres">
      <dgm:prSet presAssocID="{AC5D2EE2-5661-436A-ABB4-6A38FDF22AF4}" presName="centerShape" presStyleLbl="node0" presStyleIdx="0" presStyleCnt="1" custScaleX="87580" custScaleY="87614"/>
      <dgm:spPr/>
    </dgm:pt>
    <dgm:pt modelId="{37F04BF5-B3BC-4D5A-8516-97E6FABF2E1F}" type="pres">
      <dgm:prSet presAssocID="{ED0F89CA-893C-4E37-AFB1-7ADA95AB1E63}" presName="parTrans" presStyleLbl="bgSibTrans2D1" presStyleIdx="0" presStyleCnt="1"/>
      <dgm:spPr/>
    </dgm:pt>
    <dgm:pt modelId="{DED1834E-7E27-4C0A-BF16-28B9A9995C6C}" type="pres">
      <dgm:prSet presAssocID="{9A6587B8-EEDD-4FD8-8C4C-DD7A9F1341DD}" presName="node" presStyleLbl="node1" presStyleIdx="0" presStyleCnt="1" custScaleX="85271" custScaleY="93292">
        <dgm:presLayoutVars>
          <dgm:bulletEnabled val="1"/>
        </dgm:presLayoutVars>
      </dgm:prSet>
      <dgm:spPr/>
    </dgm:pt>
  </dgm:ptLst>
  <dgm:cxnLst>
    <dgm:cxn modelId="{42EE0D02-95F1-42E6-B8B2-1F1635F72BF9}" type="presOf" srcId="{9A6587B8-EEDD-4FD8-8C4C-DD7A9F1341DD}" destId="{DED1834E-7E27-4C0A-BF16-28B9A9995C6C}" srcOrd="0" destOrd="0" presId="urn:microsoft.com/office/officeart/2005/8/layout/radial4"/>
    <dgm:cxn modelId="{9D38835C-1F9A-4773-97CB-A69A176EE178}" type="presOf" srcId="{AC5D2EE2-5661-436A-ABB4-6A38FDF22AF4}" destId="{DF947DA6-EA47-4340-9304-4E0394B3A6D6}" srcOrd="0" destOrd="0" presId="urn:microsoft.com/office/officeart/2005/8/layout/radial4"/>
    <dgm:cxn modelId="{2C5BA29E-CAC0-41E9-88B4-2D3CB942C405}" srcId="{AC5D2EE2-5661-436A-ABB4-6A38FDF22AF4}" destId="{9A6587B8-EEDD-4FD8-8C4C-DD7A9F1341DD}" srcOrd="0" destOrd="0" parTransId="{ED0F89CA-893C-4E37-AFB1-7ADA95AB1E63}" sibTransId="{4358F36E-199D-4BEB-B30F-C7133A72B89C}"/>
    <dgm:cxn modelId="{E3560EAA-639F-4B72-8754-6B2FF0AA170B}" type="presOf" srcId="{2294A576-BA3D-468E-9AD3-03E4E5D1918A}" destId="{7432023F-428F-4F3B-B6E6-8DDBA513ED7A}" srcOrd="0" destOrd="0" presId="urn:microsoft.com/office/officeart/2005/8/layout/radial4"/>
    <dgm:cxn modelId="{12904BC3-6DAD-4F7D-965B-7305879DF799}" type="presOf" srcId="{ED0F89CA-893C-4E37-AFB1-7ADA95AB1E63}" destId="{37F04BF5-B3BC-4D5A-8516-97E6FABF2E1F}" srcOrd="0" destOrd="0" presId="urn:microsoft.com/office/officeart/2005/8/layout/radial4"/>
    <dgm:cxn modelId="{C0BE8AD1-2EB3-4ED7-ABBE-1A8C80F54941}" srcId="{2294A576-BA3D-468E-9AD3-03E4E5D1918A}" destId="{AC5D2EE2-5661-436A-ABB4-6A38FDF22AF4}" srcOrd="0" destOrd="0" parTransId="{9E6805A3-9BDB-4CD3-AAA1-FCDAD5E25F78}" sibTransId="{6C7019A6-8BA4-4C84-A0AB-540EBC0A63AD}"/>
    <dgm:cxn modelId="{02D6350E-8BB2-425F-88D2-1EE0E1003F4E}" type="presParOf" srcId="{7432023F-428F-4F3B-B6E6-8DDBA513ED7A}" destId="{DF947DA6-EA47-4340-9304-4E0394B3A6D6}" srcOrd="0" destOrd="0" presId="urn:microsoft.com/office/officeart/2005/8/layout/radial4"/>
    <dgm:cxn modelId="{788D9505-64C1-4EBC-A4CD-22637F3CAE73}" type="presParOf" srcId="{7432023F-428F-4F3B-B6E6-8DDBA513ED7A}" destId="{37F04BF5-B3BC-4D5A-8516-97E6FABF2E1F}" srcOrd="1" destOrd="0" presId="urn:microsoft.com/office/officeart/2005/8/layout/radial4"/>
    <dgm:cxn modelId="{640146C0-D834-48DD-BA7C-54197D0A1342}" type="presParOf" srcId="{7432023F-428F-4F3B-B6E6-8DDBA513ED7A}" destId="{DED1834E-7E27-4C0A-BF16-28B9A9995C6C}" srcOrd="2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2294A576-BA3D-468E-9AD3-03E4E5D1918A}" type="doc">
      <dgm:prSet loTypeId="urn:microsoft.com/office/officeart/2005/8/layout/radial4" loCatId="relationship" qsTypeId="urn:microsoft.com/office/officeart/2005/8/quickstyle/3d1" qsCatId="3D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AC5D2EE2-5661-436A-ABB4-6A38FDF22AF4}">
      <dgm:prSet phldrT="[Text]" custT="1"/>
      <dgm:spPr/>
      <dgm:t>
        <a:bodyPr/>
        <a:lstStyle/>
        <a:p>
          <a:r>
            <a:rPr lang="en-US" sz="1800" dirty="0"/>
            <a:t>Bus</a:t>
          </a:r>
        </a:p>
      </dgm:t>
    </dgm:pt>
    <dgm:pt modelId="{9E6805A3-9BDB-4CD3-AAA1-FCDAD5E25F78}" type="parTrans" cxnId="{C0BE8AD1-2EB3-4ED7-ABBE-1A8C80F54941}">
      <dgm:prSet/>
      <dgm:spPr/>
      <dgm:t>
        <a:bodyPr/>
        <a:lstStyle/>
        <a:p>
          <a:endParaRPr lang="en-US"/>
        </a:p>
      </dgm:t>
    </dgm:pt>
    <dgm:pt modelId="{6C7019A6-8BA4-4C84-A0AB-540EBC0A63AD}" type="sibTrans" cxnId="{C0BE8AD1-2EB3-4ED7-ABBE-1A8C80F54941}">
      <dgm:prSet/>
      <dgm:spPr/>
      <dgm:t>
        <a:bodyPr/>
        <a:lstStyle/>
        <a:p>
          <a:endParaRPr lang="en-US"/>
        </a:p>
      </dgm:t>
    </dgm:pt>
    <dgm:pt modelId="{9A6587B8-EEDD-4FD8-8C4C-DD7A9F1341DD}">
      <dgm:prSet phldrT="[Text]"/>
      <dgm:spPr/>
      <dgm:t>
        <a:bodyPr/>
        <a:lstStyle/>
        <a:p>
          <a:r>
            <a:rPr lang="en-US" dirty="0"/>
            <a:t>Bus Inspections</a:t>
          </a:r>
        </a:p>
      </dgm:t>
    </dgm:pt>
    <dgm:pt modelId="{ED0F89CA-893C-4E37-AFB1-7ADA95AB1E63}" type="parTrans" cxnId="{2C5BA29E-CAC0-41E9-88B4-2D3CB942C405}">
      <dgm:prSet/>
      <dgm:spPr/>
      <dgm:t>
        <a:bodyPr/>
        <a:lstStyle/>
        <a:p>
          <a:endParaRPr lang="en-US"/>
        </a:p>
      </dgm:t>
    </dgm:pt>
    <dgm:pt modelId="{4358F36E-199D-4BEB-B30F-C7133A72B89C}" type="sibTrans" cxnId="{2C5BA29E-CAC0-41E9-88B4-2D3CB942C405}">
      <dgm:prSet/>
      <dgm:spPr/>
      <dgm:t>
        <a:bodyPr/>
        <a:lstStyle/>
        <a:p>
          <a:endParaRPr lang="en-US"/>
        </a:p>
      </dgm:t>
    </dgm:pt>
    <dgm:pt modelId="{B6462B80-AB6D-4C24-8431-05D28CBAC508}">
      <dgm:prSet phldrT="[Text]"/>
      <dgm:spPr/>
      <dgm:t>
        <a:bodyPr/>
        <a:lstStyle/>
        <a:p>
          <a:r>
            <a:rPr lang="en-US" dirty="0"/>
            <a:t>Service Requests</a:t>
          </a:r>
        </a:p>
      </dgm:t>
    </dgm:pt>
    <dgm:pt modelId="{8EFA1CF1-DD8F-47F9-9F56-E9BA95B6DCEE}" type="parTrans" cxnId="{A4C9FBA4-B019-4D56-A7C8-4CEE4A81B82A}">
      <dgm:prSet/>
      <dgm:spPr/>
      <dgm:t>
        <a:bodyPr/>
        <a:lstStyle/>
        <a:p>
          <a:endParaRPr lang="en-US"/>
        </a:p>
      </dgm:t>
    </dgm:pt>
    <dgm:pt modelId="{9C84ECA8-E81B-4CAF-873A-A3F44BE3372D}" type="sibTrans" cxnId="{A4C9FBA4-B019-4D56-A7C8-4CEE4A81B82A}">
      <dgm:prSet/>
      <dgm:spPr/>
      <dgm:t>
        <a:bodyPr/>
        <a:lstStyle/>
        <a:p>
          <a:endParaRPr lang="en-US"/>
        </a:p>
      </dgm:t>
    </dgm:pt>
    <dgm:pt modelId="{7432023F-428F-4F3B-B6E6-8DDBA513ED7A}" type="pres">
      <dgm:prSet presAssocID="{2294A576-BA3D-468E-9AD3-03E4E5D1918A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DF947DA6-EA47-4340-9304-4E0394B3A6D6}" type="pres">
      <dgm:prSet presAssocID="{AC5D2EE2-5661-436A-ABB4-6A38FDF22AF4}" presName="centerShape" presStyleLbl="node0" presStyleIdx="0" presStyleCnt="1" custScaleX="94233" custScaleY="96016"/>
      <dgm:spPr/>
    </dgm:pt>
    <dgm:pt modelId="{37F04BF5-B3BC-4D5A-8516-97E6FABF2E1F}" type="pres">
      <dgm:prSet presAssocID="{ED0F89CA-893C-4E37-AFB1-7ADA95AB1E63}" presName="parTrans" presStyleLbl="bgSibTrans2D1" presStyleIdx="0" presStyleCnt="2"/>
      <dgm:spPr/>
    </dgm:pt>
    <dgm:pt modelId="{DED1834E-7E27-4C0A-BF16-28B9A9995C6C}" type="pres">
      <dgm:prSet presAssocID="{9A6587B8-EEDD-4FD8-8C4C-DD7A9F1341DD}" presName="node" presStyleLbl="node1" presStyleIdx="0" presStyleCnt="2">
        <dgm:presLayoutVars>
          <dgm:bulletEnabled val="1"/>
        </dgm:presLayoutVars>
      </dgm:prSet>
      <dgm:spPr/>
    </dgm:pt>
    <dgm:pt modelId="{A8C2F708-7740-4674-916F-6F2700407C24}" type="pres">
      <dgm:prSet presAssocID="{8EFA1CF1-DD8F-47F9-9F56-E9BA95B6DCEE}" presName="parTrans" presStyleLbl="bgSibTrans2D1" presStyleIdx="1" presStyleCnt="2"/>
      <dgm:spPr/>
    </dgm:pt>
    <dgm:pt modelId="{70D8FE21-42EC-407B-8C29-75547FD25B29}" type="pres">
      <dgm:prSet presAssocID="{B6462B80-AB6D-4C24-8431-05D28CBAC508}" presName="node" presStyleLbl="node1" presStyleIdx="1" presStyleCnt="2">
        <dgm:presLayoutVars>
          <dgm:bulletEnabled val="1"/>
        </dgm:presLayoutVars>
      </dgm:prSet>
      <dgm:spPr/>
    </dgm:pt>
  </dgm:ptLst>
  <dgm:cxnLst>
    <dgm:cxn modelId="{42EE0D02-95F1-42E6-B8B2-1F1635F72BF9}" type="presOf" srcId="{9A6587B8-EEDD-4FD8-8C4C-DD7A9F1341DD}" destId="{DED1834E-7E27-4C0A-BF16-28B9A9995C6C}" srcOrd="0" destOrd="0" presId="urn:microsoft.com/office/officeart/2005/8/layout/radial4"/>
    <dgm:cxn modelId="{9D38835C-1F9A-4773-97CB-A69A176EE178}" type="presOf" srcId="{AC5D2EE2-5661-436A-ABB4-6A38FDF22AF4}" destId="{DF947DA6-EA47-4340-9304-4E0394B3A6D6}" srcOrd="0" destOrd="0" presId="urn:microsoft.com/office/officeart/2005/8/layout/radial4"/>
    <dgm:cxn modelId="{938C6B4D-D36B-4754-AC74-4048C7C1D213}" type="presOf" srcId="{8EFA1CF1-DD8F-47F9-9F56-E9BA95B6DCEE}" destId="{A8C2F708-7740-4674-916F-6F2700407C24}" srcOrd="0" destOrd="0" presId="urn:microsoft.com/office/officeart/2005/8/layout/radial4"/>
    <dgm:cxn modelId="{2C5BA29E-CAC0-41E9-88B4-2D3CB942C405}" srcId="{AC5D2EE2-5661-436A-ABB4-6A38FDF22AF4}" destId="{9A6587B8-EEDD-4FD8-8C4C-DD7A9F1341DD}" srcOrd="0" destOrd="0" parTransId="{ED0F89CA-893C-4E37-AFB1-7ADA95AB1E63}" sibTransId="{4358F36E-199D-4BEB-B30F-C7133A72B89C}"/>
    <dgm:cxn modelId="{A4C9FBA4-B019-4D56-A7C8-4CEE4A81B82A}" srcId="{AC5D2EE2-5661-436A-ABB4-6A38FDF22AF4}" destId="{B6462B80-AB6D-4C24-8431-05D28CBAC508}" srcOrd="1" destOrd="0" parTransId="{8EFA1CF1-DD8F-47F9-9F56-E9BA95B6DCEE}" sibTransId="{9C84ECA8-E81B-4CAF-873A-A3F44BE3372D}"/>
    <dgm:cxn modelId="{E3560EAA-639F-4B72-8754-6B2FF0AA170B}" type="presOf" srcId="{2294A576-BA3D-468E-9AD3-03E4E5D1918A}" destId="{7432023F-428F-4F3B-B6E6-8DDBA513ED7A}" srcOrd="0" destOrd="0" presId="urn:microsoft.com/office/officeart/2005/8/layout/radial4"/>
    <dgm:cxn modelId="{1DE167BC-AA7E-46C1-9F92-9C6CA862FD23}" type="presOf" srcId="{B6462B80-AB6D-4C24-8431-05D28CBAC508}" destId="{70D8FE21-42EC-407B-8C29-75547FD25B29}" srcOrd="0" destOrd="0" presId="urn:microsoft.com/office/officeart/2005/8/layout/radial4"/>
    <dgm:cxn modelId="{12904BC3-6DAD-4F7D-965B-7305879DF799}" type="presOf" srcId="{ED0F89CA-893C-4E37-AFB1-7ADA95AB1E63}" destId="{37F04BF5-B3BC-4D5A-8516-97E6FABF2E1F}" srcOrd="0" destOrd="0" presId="urn:microsoft.com/office/officeart/2005/8/layout/radial4"/>
    <dgm:cxn modelId="{C0BE8AD1-2EB3-4ED7-ABBE-1A8C80F54941}" srcId="{2294A576-BA3D-468E-9AD3-03E4E5D1918A}" destId="{AC5D2EE2-5661-436A-ABB4-6A38FDF22AF4}" srcOrd="0" destOrd="0" parTransId="{9E6805A3-9BDB-4CD3-AAA1-FCDAD5E25F78}" sibTransId="{6C7019A6-8BA4-4C84-A0AB-540EBC0A63AD}"/>
    <dgm:cxn modelId="{02D6350E-8BB2-425F-88D2-1EE0E1003F4E}" type="presParOf" srcId="{7432023F-428F-4F3B-B6E6-8DDBA513ED7A}" destId="{DF947DA6-EA47-4340-9304-4E0394B3A6D6}" srcOrd="0" destOrd="0" presId="urn:microsoft.com/office/officeart/2005/8/layout/radial4"/>
    <dgm:cxn modelId="{788D9505-64C1-4EBC-A4CD-22637F3CAE73}" type="presParOf" srcId="{7432023F-428F-4F3B-B6E6-8DDBA513ED7A}" destId="{37F04BF5-B3BC-4D5A-8516-97E6FABF2E1F}" srcOrd="1" destOrd="0" presId="urn:microsoft.com/office/officeart/2005/8/layout/radial4"/>
    <dgm:cxn modelId="{640146C0-D834-48DD-BA7C-54197D0A1342}" type="presParOf" srcId="{7432023F-428F-4F3B-B6E6-8DDBA513ED7A}" destId="{DED1834E-7E27-4C0A-BF16-28B9A9995C6C}" srcOrd="2" destOrd="0" presId="urn:microsoft.com/office/officeart/2005/8/layout/radial4"/>
    <dgm:cxn modelId="{60D3B7E2-5177-4283-9F2C-F90915E47123}" type="presParOf" srcId="{7432023F-428F-4F3B-B6E6-8DDBA513ED7A}" destId="{A8C2F708-7740-4674-916F-6F2700407C24}" srcOrd="3" destOrd="0" presId="urn:microsoft.com/office/officeart/2005/8/layout/radial4"/>
    <dgm:cxn modelId="{1A94730A-2D5E-4F37-9BB3-28E98C7DF967}" type="presParOf" srcId="{7432023F-428F-4F3B-B6E6-8DDBA513ED7A}" destId="{70D8FE21-42EC-407B-8C29-75547FD25B29}" srcOrd="4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E55627-9CBA-42BD-A93C-07AAB45C8E9D}">
      <dsp:nvSpPr>
        <dsp:cNvPr id="0" name=""/>
        <dsp:cNvSpPr/>
      </dsp:nvSpPr>
      <dsp:spPr>
        <a:xfrm>
          <a:off x="3157210" y="-144460"/>
          <a:ext cx="1200251" cy="84689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Bridge</a:t>
          </a:r>
        </a:p>
      </dsp:txBody>
      <dsp:txXfrm>
        <a:off x="3198552" y="-103118"/>
        <a:ext cx="1117567" cy="764210"/>
      </dsp:txXfrm>
    </dsp:sp>
    <dsp:sp modelId="{570DCACB-E69C-45DF-AA64-4A3276792D40}">
      <dsp:nvSpPr>
        <dsp:cNvPr id="0" name=""/>
        <dsp:cNvSpPr/>
      </dsp:nvSpPr>
      <dsp:spPr>
        <a:xfrm>
          <a:off x="1857173" y="287293"/>
          <a:ext cx="3852227" cy="3852227"/>
        </a:xfrm>
        <a:custGeom>
          <a:avLst/>
          <a:gdLst/>
          <a:ahLst/>
          <a:cxnLst/>
          <a:rect l="0" t="0" r="0" b="0"/>
          <a:pathLst>
            <a:path>
              <a:moveTo>
                <a:pt x="2503854" y="88688"/>
              </a:moveTo>
              <a:arcTo wR="1926113" hR="1926113" stAng="17247282" swAng="654725"/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C4B126-22D3-463E-9F9B-E684E81553E9}">
      <dsp:nvSpPr>
        <dsp:cNvPr id="0" name=""/>
        <dsp:cNvSpPr/>
      </dsp:nvSpPr>
      <dsp:spPr>
        <a:xfrm>
          <a:off x="4619850" y="520351"/>
          <a:ext cx="1200251" cy="84689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Bus</a:t>
          </a:r>
        </a:p>
      </dsp:txBody>
      <dsp:txXfrm>
        <a:off x="4661192" y="561693"/>
        <a:ext cx="1117567" cy="764210"/>
      </dsp:txXfrm>
    </dsp:sp>
    <dsp:sp modelId="{3F1D281B-0C7A-4EC1-B48B-DA061226A350}">
      <dsp:nvSpPr>
        <dsp:cNvPr id="0" name=""/>
        <dsp:cNvSpPr/>
      </dsp:nvSpPr>
      <dsp:spPr>
        <a:xfrm>
          <a:off x="1826228" y="256186"/>
          <a:ext cx="3852227" cy="3852227"/>
        </a:xfrm>
        <a:custGeom>
          <a:avLst/>
          <a:gdLst/>
          <a:ahLst/>
          <a:cxnLst/>
          <a:rect l="0" t="0" r="0" b="0"/>
          <a:pathLst>
            <a:path>
              <a:moveTo>
                <a:pt x="3673124" y="1115022"/>
              </a:moveTo>
              <a:arcTo wR="1926113" hR="1926113" stAng="20105746" swAng="766115"/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C5309C-26DF-4CFD-91FE-E24ED8357FCE}">
      <dsp:nvSpPr>
        <dsp:cNvPr id="0" name=""/>
        <dsp:cNvSpPr/>
      </dsp:nvSpPr>
      <dsp:spPr>
        <a:xfrm>
          <a:off x="5083323" y="1781653"/>
          <a:ext cx="1200251" cy="84689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Ferry</a:t>
          </a:r>
        </a:p>
      </dsp:txBody>
      <dsp:txXfrm>
        <a:off x="5124665" y="1822995"/>
        <a:ext cx="1117567" cy="764210"/>
      </dsp:txXfrm>
    </dsp:sp>
    <dsp:sp modelId="{07E96D43-7723-4048-8903-69D9A817FCEA}">
      <dsp:nvSpPr>
        <dsp:cNvPr id="0" name=""/>
        <dsp:cNvSpPr/>
      </dsp:nvSpPr>
      <dsp:spPr>
        <a:xfrm>
          <a:off x="1810142" y="386768"/>
          <a:ext cx="3852227" cy="3852227"/>
        </a:xfrm>
        <a:custGeom>
          <a:avLst/>
          <a:gdLst/>
          <a:ahLst/>
          <a:cxnLst/>
          <a:rect l="0" t="0" r="0" b="0"/>
          <a:pathLst>
            <a:path>
              <a:moveTo>
                <a:pt x="3825533" y="2245673"/>
              </a:moveTo>
              <a:arcTo wR="1926113" hR="1926113" stAng="573003" swAng="691913"/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4CC546-D483-45B0-A0D9-F314030A6EB2}">
      <dsp:nvSpPr>
        <dsp:cNvPr id="0" name=""/>
        <dsp:cNvSpPr/>
      </dsp:nvSpPr>
      <dsp:spPr>
        <a:xfrm>
          <a:off x="4670174" y="3009394"/>
          <a:ext cx="1200251" cy="846894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IS</a:t>
          </a:r>
        </a:p>
      </dsp:txBody>
      <dsp:txXfrm>
        <a:off x="4711516" y="3050736"/>
        <a:ext cx="1117567" cy="764210"/>
      </dsp:txXfrm>
    </dsp:sp>
    <dsp:sp modelId="{190E854E-D68A-4887-889C-958DAC2A55A5}">
      <dsp:nvSpPr>
        <dsp:cNvPr id="0" name=""/>
        <dsp:cNvSpPr/>
      </dsp:nvSpPr>
      <dsp:spPr>
        <a:xfrm>
          <a:off x="1919796" y="252281"/>
          <a:ext cx="3852227" cy="3852227"/>
        </a:xfrm>
        <a:custGeom>
          <a:avLst/>
          <a:gdLst/>
          <a:ahLst/>
          <a:cxnLst/>
          <a:rect l="0" t="0" r="0" b="0"/>
          <a:pathLst>
            <a:path>
              <a:moveTo>
                <a:pt x="2867846" y="3606308"/>
              </a:moveTo>
              <a:arcTo wR="1926113" hR="1926113" stAng="3643788" swAng="823716"/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F72BBC-4875-43B9-BF9F-879E2E56CEFE}">
      <dsp:nvSpPr>
        <dsp:cNvPr id="0" name=""/>
        <dsp:cNvSpPr/>
      </dsp:nvSpPr>
      <dsp:spPr>
        <a:xfrm>
          <a:off x="3157210" y="3707767"/>
          <a:ext cx="1200251" cy="846894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Procurement</a:t>
          </a:r>
        </a:p>
      </dsp:txBody>
      <dsp:txXfrm>
        <a:off x="3198552" y="3749109"/>
        <a:ext cx="1117567" cy="764210"/>
      </dsp:txXfrm>
    </dsp:sp>
    <dsp:sp modelId="{0AD58449-7D7F-46BC-9D6A-12B320B7940C}">
      <dsp:nvSpPr>
        <dsp:cNvPr id="0" name=""/>
        <dsp:cNvSpPr/>
      </dsp:nvSpPr>
      <dsp:spPr>
        <a:xfrm>
          <a:off x="1695559" y="239947"/>
          <a:ext cx="3852227" cy="3852227"/>
        </a:xfrm>
        <a:custGeom>
          <a:avLst/>
          <a:gdLst/>
          <a:ahLst/>
          <a:cxnLst/>
          <a:rect l="0" t="0" r="0" b="0"/>
          <a:pathLst>
            <a:path>
              <a:moveTo>
                <a:pt x="1457388" y="3794324"/>
              </a:moveTo>
              <a:arcTo wR="1926113" hR="1926113" stAng="6245071" swAng="770138"/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C2B054-5258-4D83-A708-913EA627527D}">
      <dsp:nvSpPr>
        <dsp:cNvPr id="0" name=""/>
        <dsp:cNvSpPr/>
      </dsp:nvSpPr>
      <dsp:spPr>
        <a:xfrm>
          <a:off x="1652624" y="3034570"/>
          <a:ext cx="1200251" cy="84689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Capital &amp; Grants</a:t>
          </a:r>
        </a:p>
      </dsp:txBody>
      <dsp:txXfrm>
        <a:off x="1693966" y="3075912"/>
        <a:ext cx="1117567" cy="764210"/>
      </dsp:txXfrm>
    </dsp:sp>
    <dsp:sp modelId="{6B08C492-B549-4207-9D26-CA4FA161C1E2}">
      <dsp:nvSpPr>
        <dsp:cNvPr id="0" name=""/>
        <dsp:cNvSpPr/>
      </dsp:nvSpPr>
      <dsp:spPr>
        <a:xfrm>
          <a:off x="1858154" y="424280"/>
          <a:ext cx="3852227" cy="3852227"/>
        </a:xfrm>
        <a:custGeom>
          <a:avLst/>
          <a:gdLst/>
          <a:ahLst/>
          <a:cxnLst/>
          <a:rect l="0" t="0" r="0" b="0"/>
          <a:pathLst>
            <a:path>
              <a:moveTo>
                <a:pt x="124123" y="2606366"/>
              </a:moveTo>
              <a:arcTo wR="1926113" hR="1926113" stAng="9559106" swAng="735214"/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7674B2-18AD-48B4-9EE1-B599D495661C}">
      <dsp:nvSpPr>
        <dsp:cNvPr id="0" name=""/>
        <dsp:cNvSpPr/>
      </dsp:nvSpPr>
      <dsp:spPr>
        <a:xfrm>
          <a:off x="1231096" y="1781653"/>
          <a:ext cx="1200251" cy="84689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Accounting</a:t>
          </a:r>
        </a:p>
      </dsp:txBody>
      <dsp:txXfrm>
        <a:off x="1272438" y="1822995"/>
        <a:ext cx="1117567" cy="764210"/>
      </dsp:txXfrm>
    </dsp:sp>
    <dsp:sp modelId="{BE940294-79C5-49C1-992E-719D8F9AABAC}">
      <dsp:nvSpPr>
        <dsp:cNvPr id="0" name=""/>
        <dsp:cNvSpPr/>
      </dsp:nvSpPr>
      <dsp:spPr>
        <a:xfrm>
          <a:off x="1864520" y="85898"/>
          <a:ext cx="3852227" cy="3852227"/>
        </a:xfrm>
        <a:custGeom>
          <a:avLst/>
          <a:gdLst/>
          <a:ahLst/>
          <a:cxnLst/>
          <a:rect l="0" t="0" r="0" b="0"/>
          <a:pathLst>
            <a:path>
              <a:moveTo>
                <a:pt x="14381" y="1691176"/>
              </a:moveTo>
              <a:arcTo wR="1926113" hR="1926113" stAng="11220365" swAng="808612"/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756499-6995-49B4-A8A8-2E1FC2686278}">
      <dsp:nvSpPr>
        <dsp:cNvPr id="0" name=""/>
        <dsp:cNvSpPr/>
      </dsp:nvSpPr>
      <dsp:spPr>
        <a:xfrm>
          <a:off x="1669409" y="486797"/>
          <a:ext cx="1200251" cy="84689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Risk Management &amp; Safety</a:t>
          </a:r>
        </a:p>
      </dsp:txBody>
      <dsp:txXfrm>
        <a:off x="1710751" y="528139"/>
        <a:ext cx="1117567" cy="764210"/>
      </dsp:txXfrm>
    </dsp:sp>
    <dsp:sp modelId="{5A710AFA-C1E2-447C-A730-A94C66D7EF31}">
      <dsp:nvSpPr>
        <dsp:cNvPr id="0" name=""/>
        <dsp:cNvSpPr/>
      </dsp:nvSpPr>
      <dsp:spPr>
        <a:xfrm>
          <a:off x="1604434" y="338336"/>
          <a:ext cx="3852227" cy="3852227"/>
        </a:xfrm>
        <a:custGeom>
          <a:avLst/>
          <a:gdLst/>
          <a:ahLst/>
          <a:cxnLst/>
          <a:rect l="0" t="0" r="0" b="0"/>
          <a:pathLst>
            <a:path>
              <a:moveTo>
                <a:pt x="1188138" y="146983"/>
              </a:moveTo>
              <a:arcTo wR="1926113" hR="1926113" stAng="14848292" swAng="674257"/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947DA6-EA47-4340-9304-4E0394B3A6D6}">
      <dsp:nvSpPr>
        <dsp:cNvPr id="0" name=""/>
        <dsp:cNvSpPr/>
      </dsp:nvSpPr>
      <dsp:spPr>
        <a:xfrm>
          <a:off x="1379289" y="1416979"/>
          <a:ext cx="1203764" cy="1114391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Ferry</a:t>
          </a:r>
        </a:p>
      </dsp:txBody>
      <dsp:txXfrm>
        <a:off x="1555576" y="1580178"/>
        <a:ext cx="851190" cy="787993"/>
      </dsp:txXfrm>
    </dsp:sp>
    <dsp:sp modelId="{242CAD88-30DD-4842-9DF4-AE165064B905}">
      <dsp:nvSpPr>
        <dsp:cNvPr id="0" name=""/>
        <dsp:cNvSpPr/>
      </dsp:nvSpPr>
      <dsp:spPr>
        <a:xfrm rot="11700000">
          <a:off x="493931" y="1540421"/>
          <a:ext cx="874811" cy="304902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32734AB-F819-4C66-AEA6-9093AA5A1CD9}">
      <dsp:nvSpPr>
        <dsp:cNvPr id="0" name=""/>
        <dsp:cNvSpPr/>
      </dsp:nvSpPr>
      <dsp:spPr>
        <a:xfrm>
          <a:off x="665" y="1173127"/>
          <a:ext cx="1016340" cy="81307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Ferry Inventory</a:t>
          </a:r>
        </a:p>
      </dsp:txBody>
      <dsp:txXfrm>
        <a:off x="24479" y="1196941"/>
        <a:ext cx="968712" cy="765444"/>
      </dsp:txXfrm>
    </dsp:sp>
    <dsp:sp modelId="{0F87AB46-0545-4FE7-9A1A-3906C801BCD5}">
      <dsp:nvSpPr>
        <dsp:cNvPr id="0" name=""/>
        <dsp:cNvSpPr/>
      </dsp:nvSpPr>
      <dsp:spPr>
        <a:xfrm rot="14700000">
          <a:off x="1075133" y="851288"/>
          <a:ext cx="907034" cy="304902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207415"/>
                <a:satOff val="-19976"/>
                <a:lumOff val="-568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07415"/>
                <a:satOff val="-19976"/>
                <a:lumOff val="-568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07415"/>
                <a:satOff val="-19976"/>
                <a:lumOff val="-568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011BB7D-8F1D-450B-90FA-98D74BAAA76E}">
      <dsp:nvSpPr>
        <dsp:cNvPr id="0" name=""/>
        <dsp:cNvSpPr/>
      </dsp:nvSpPr>
      <dsp:spPr>
        <a:xfrm>
          <a:off x="828815" y="186177"/>
          <a:ext cx="1016340" cy="81307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207415"/>
                <a:satOff val="-19976"/>
                <a:lumOff val="-568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07415"/>
                <a:satOff val="-19976"/>
                <a:lumOff val="-568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07415"/>
                <a:satOff val="-19976"/>
                <a:lumOff val="-568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Support</a:t>
          </a:r>
        </a:p>
      </dsp:txBody>
      <dsp:txXfrm>
        <a:off x="852629" y="209991"/>
        <a:ext cx="968712" cy="765444"/>
      </dsp:txXfrm>
    </dsp:sp>
    <dsp:sp modelId="{37F04BF5-B3BC-4D5A-8516-97E6FABF2E1F}">
      <dsp:nvSpPr>
        <dsp:cNvPr id="0" name=""/>
        <dsp:cNvSpPr/>
      </dsp:nvSpPr>
      <dsp:spPr>
        <a:xfrm rot="17700000">
          <a:off x="1980175" y="851288"/>
          <a:ext cx="907034" cy="304902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414831"/>
                <a:satOff val="-39952"/>
                <a:lumOff val="-1137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414831"/>
                <a:satOff val="-39952"/>
                <a:lumOff val="-1137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414831"/>
                <a:satOff val="-39952"/>
                <a:lumOff val="-1137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ED1834E-7E27-4C0A-BF16-28B9A9995C6C}">
      <dsp:nvSpPr>
        <dsp:cNvPr id="0" name=""/>
        <dsp:cNvSpPr/>
      </dsp:nvSpPr>
      <dsp:spPr>
        <a:xfrm>
          <a:off x="2117186" y="186177"/>
          <a:ext cx="1016340" cy="81307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414831"/>
                <a:satOff val="-39952"/>
                <a:lumOff val="-1137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414831"/>
                <a:satOff val="-39952"/>
                <a:lumOff val="-1137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414831"/>
                <a:satOff val="-39952"/>
                <a:lumOff val="-1137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Maximo Applications</a:t>
          </a:r>
        </a:p>
      </dsp:txBody>
      <dsp:txXfrm>
        <a:off x="2141000" y="209991"/>
        <a:ext cx="968712" cy="765444"/>
      </dsp:txXfrm>
    </dsp:sp>
    <dsp:sp modelId="{A8C2F708-7740-4674-916F-6F2700407C24}">
      <dsp:nvSpPr>
        <dsp:cNvPr id="0" name=""/>
        <dsp:cNvSpPr/>
      </dsp:nvSpPr>
      <dsp:spPr>
        <a:xfrm rot="20700000">
          <a:off x="2593599" y="1540421"/>
          <a:ext cx="874811" cy="304902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622246"/>
                <a:satOff val="-59928"/>
                <a:lumOff val="-1705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622246"/>
                <a:satOff val="-59928"/>
                <a:lumOff val="-1705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622246"/>
                <a:satOff val="-59928"/>
                <a:lumOff val="-1705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D8FE21-42EC-407B-8C29-75547FD25B29}">
      <dsp:nvSpPr>
        <dsp:cNvPr id="0" name=""/>
        <dsp:cNvSpPr/>
      </dsp:nvSpPr>
      <dsp:spPr>
        <a:xfrm>
          <a:off x="2945336" y="1173127"/>
          <a:ext cx="1016340" cy="81307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622246"/>
                <a:satOff val="-59928"/>
                <a:lumOff val="-1705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622246"/>
                <a:satOff val="-59928"/>
                <a:lumOff val="-1705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622246"/>
                <a:satOff val="-59928"/>
                <a:lumOff val="-1705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Operational Reports</a:t>
          </a:r>
        </a:p>
      </dsp:txBody>
      <dsp:txXfrm>
        <a:off x="2969150" y="1196941"/>
        <a:ext cx="968712" cy="76544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947DA6-EA47-4340-9304-4E0394B3A6D6}">
      <dsp:nvSpPr>
        <dsp:cNvPr id="0" name=""/>
        <dsp:cNvSpPr/>
      </dsp:nvSpPr>
      <dsp:spPr>
        <a:xfrm>
          <a:off x="1326834" y="1334380"/>
          <a:ext cx="1308673" cy="1371446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Procurement</a:t>
          </a:r>
        </a:p>
      </dsp:txBody>
      <dsp:txXfrm>
        <a:off x="1518485" y="1535224"/>
        <a:ext cx="925371" cy="969758"/>
      </dsp:txXfrm>
    </dsp:sp>
    <dsp:sp modelId="{37F04BF5-B3BC-4D5A-8516-97E6FABF2E1F}">
      <dsp:nvSpPr>
        <dsp:cNvPr id="0" name=""/>
        <dsp:cNvSpPr/>
      </dsp:nvSpPr>
      <dsp:spPr>
        <a:xfrm rot="16200000">
          <a:off x="1580841" y="696357"/>
          <a:ext cx="800660" cy="382186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ED1834E-7E27-4C0A-BF16-28B9A9995C6C}">
      <dsp:nvSpPr>
        <dsp:cNvPr id="0" name=""/>
        <dsp:cNvSpPr/>
      </dsp:nvSpPr>
      <dsp:spPr>
        <a:xfrm>
          <a:off x="1438014" y="11721"/>
          <a:ext cx="1086314" cy="950798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Workflow and Business Process</a:t>
          </a:r>
        </a:p>
      </dsp:txBody>
      <dsp:txXfrm>
        <a:off x="1465862" y="39569"/>
        <a:ext cx="1030618" cy="895102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4C826-DC3F-4F1B-857D-D517D0B00707}">
      <dsp:nvSpPr>
        <dsp:cNvPr id="0" name=""/>
        <dsp:cNvSpPr/>
      </dsp:nvSpPr>
      <dsp:spPr>
        <a:xfrm>
          <a:off x="841623" y="0"/>
          <a:ext cx="9538396" cy="4639313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-127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8B76C9-10B4-4AE1-B2FC-0F45FB636644}">
      <dsp:nvSpPr>
        <dsp:cNvPr id="0" name=""/>
        <dsp:cNvSpPr/>
      </dsp:nvSpPr>
      <dsp:spPr>
        <a:xfrm>
          <a:off x="8647290" y="1382923"/>
          <a:ext cx="2491993" cy="185572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i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Forecasting &amp; Analysis</a:t>
          </a:r>
        </a:p>
      </dsp:txBody>
      <dsp:txXfrm>
        <a:off x="8737879" y="1473512"/>
        <a:ext cx="2310815" cy="1674547"/>
      </dsp:txXfrm>
    </dsp:sp>
    <dsp:sp modelId="{874DD966-242B-48BB-9915-C66EC9F7AA2A}">
      <dsp:nvSpPr>
        <dsp:cNvPr id="0" name=""/>
        <dsp:cNvSpPr/>
      </dsp:nvSpPr>
      <dsp:spPr>
        <a:xfrm>
          <a:off x="5769968" y="1398678"/>
          <a:ext cx="2491993" cy="185572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i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Continuous Improvement</a:t>
          </a:r>
        </a:p>
      </dsp:txBody>
      <dsp:txXfrm>
        <a:off x="5860557" y="1489267"/>
        <a:ext cx="2310815" cy="1674547"/>
      </dsp:txXfrm>
    </dsp:sp>
    <dsp:sp modelId="{E64723AD-1144-448D-8588-ADE315EA5F18}">
      <dsp:nvSpPr>
        <dsp:cNvPr id="0" name=""/>
        <dsp:cNvSpPr/>
      </dsp:nvSpPr>
      <dsp:spPr>
        <a:xfrm>
          <a:off x="2815473" y="1409553"/>
          <a:ext cx="2491993" cy="185572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i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Documentation &amp; Standardization</a:t>
          </a:r>
        </a:p>
      </dsp:txBody>
      <dsp:txXfrm>
        <a:off x="2906062" y="1500142"/>
        <a:ext cx="2310815" cy="1674547"/>
      </dsp:txXfrm>
    </dsp:sp>
    <dsp:sp modelId="{B5655EBF-744D-46F5-ADC6-FF72BCFC6C79}">
      <dsp:nvSpPr>
        <dsp:cNvPr id="0" name=""/>
        <dsp:cNvSpPr/>
      </dsp:nvSpPr>
      <dsp:spPr>
        <a:xfrm>
          <a:off x="0" y="1391793"/>
          <a:ext cx="2491993" cy="185572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i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System Stability</a:t>
          </a:r>
        </a:p>
      </dsp:txBody>
      <dsp:txXfrm>
        <a:off x="90589" y="1482382"/>
        <a:ext cx="2310815" cy="1674547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3C32F6-99F4-47F7-9E96-90B58CF6E4A3}">
      <dsp:nvSpPr>
        <dsp:cNvPr id="0" name=""/>
        <dsp:cNvSpPr/>
      </dsp:nvSpPr>
      <dsp:spPr>
        <a:xfrm>
          <a:off x="742" y="1593307"/>
          <a:ext cx="2757115" cy="1074091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Commitment</a:t>
          </a:r>
        </a:p>
      </dsp:txBody>
      <dsp:txXfrm>
        <a:off x="537788" y="1593307"/>
        <a:ext cx="1683024" cy="1074091"/>
      </dsp:txXfrm>
    </dsp:sp>
    <dsp:sp modelId="{3F1649EC-0993-4DC7-8ADF-C0D9499B29B0}">
      <dsp:nvSpPr>
        <dsp:cNvPr id="0" name=""/>
        <dsp:cNvSpPr/>
      </dsp:nvSpPr>
      <dsp:spPr>
        <a:xfrm>
          <a:off x="2504644" y="1593307"/>
          <a:ext cx="2532135" cy="1074091"/>
        </a:xfrm>
        <a:prstGeom prst="chevron">
          <a:avLst/>
        </a:prstGeom>
        <a:solidFill>
          <a:schemeClr val="accent2">
            <a:hueOff val="-476384"/>
            <a:satOff val="3660"/>
            <a:lumOff val="318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Resources</a:t>
          </a:r>
        </a:p>
      </dsp:txBody>
      <dsp:txXfrm>
        <a:off x="3041690" y="1593307"/>
        <a:ext cx="1458044" cy="1074091"/>
      </dsp:txXfrm>
    </dsp:sp>
    <dsp:sp modelId="{26800DB5-C658-47BF-B268-6DC53BE2D06F}">
      <dsp:nvSpPr>
        <dsp:cNvPr id="0" name=""/>
        <dsp:cNvSpPr/>
      </dsp:nvSpPr>
      <dsp:spPr>
        <a:xfrm>
          <a:off x="4783566" y="1593307"/>
          <a:ext cx="2310370" cy="1074091"/>
        </a:xfrm>
        <a:prstGeom prst="chevron">
          <a:avLst/>
        </a:prstGeom>
        <a:solidFill>
          <a:schemeClr val="accent2">
            <a:hueOff val="-952768"/>
            <a:satOff val="7320"/>
            <a:lumOff val="637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Planning</a:t>
          </a:r>
        </a:p>
      </dsp:txBody>
      <dsp:txXfrm>
        <a:off x="5320612" y="1593307"/>
        <a:ext cx="1236279" cy="1074091"/>
      </dsp:txXfrm>
    </dsp:sp>
    <dsp:sp modelId="{E9CB2BFA-6059-493A-BCB6-D1125A0A0285}">
      <dsp:nvSpPr>
        <dsp:cNvPr id="0" name=""/>
        <dsp:cNvSpPr/>
      </dsp:nvSpPr>
      <dsp:spPr>
        <a:xfrm>
          <a:off x="6840724" y="1593307"/>
          <a:ext cx="2693660" cy="1074091"/>
        </a:xfrm>
        <a:prstGeom prst="chevron">
          <a:avLst/>
        </a:prstGeom>
        <a:solidFill>
          <a:schemeClr val="accent2">
            <a:hueOff val="-1429152"/>
            <a:satOff val="10981"/>
            <a:lumOff val="95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Collaboration</a:t>
          </a:r>
        </a:p>
      </dsp:txBody>
      <dsp:txXfrm>
        <a:off x="7377770" y="1593307"/>
        <a:ext cx="1619569" cy="1074091"/>
      </dsp:txXfrm>
    </dsp:sp>
    <dsp:sp modelId="{5C0C5465-1FAE-4936-8120-5CC9B6B96EC1}">
      <dsp:nvSpPr>
        <dsp:cNvPr id="0" name=""/>
        <dsp:cNvSpPr/>
      </dsp:nvSpPr>
      <dsp:spPr>
        <a:xfrm>
          <a:off x="9281170" y="1593307"/>
          <a:ext cx="2680746" cy="1074091"/>
        </a:xfrm>
        <a:prstGeom prst="chevron">
          <a:avLst/>
        </a:prstGeom>
        <a:solidFill>
          <a:schemeClr val="accent2">
            <a:hueOff val="-1905536"/>
            <a:satOff val="14641"/>
            <a:lumOff val="127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Assessment</a:t>
          </a:r>
        </a:p>
      </dsp:txBody>
      <dsp:txXfrm>
        <a:off x="9818216" y="1593307"/>
        <a:ext cx="1606655" cy="107409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356D34-5BDA-40DD-813A-42F987E06709}">
      <dsp:nvSpPr>
        <dsp:cNvPr id="0" name=""/>
        <dsp:cNvSpPr/>
      </dsp:nvSpPr>
      <dsp:spPr>
        <a:xfrm>
          <a:off x="0" y="0"/>
          <a:ext cx="3339189" cy="657453"/>
        </a:xfrm>
        <a:prstGeom prst="roundRect">
          <a:avLst>
            <a:gd name="adj" fmla="val 10000"/>
          </a:avLst>
        </a:prstGeom>
        <a:solidFill>
          <a:schemeClr val="bg1">
            <a:lumMod val="95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1" kern="1200" dirty="0">
              <a:solidFill>
                <a:schemeClr val="tx1"/>
              </a:solidFill>
            </a:rPr>
            <a:t>Collaboration</a:t>
          </a:r>
        </a:p>
      </dsp:txBody>
      <dsp:txXfrm>
        <a:off x="19256" y="19256"/>
        <a:ext cx="2574191" cy="618941"/>
      </dsp:txXfrm>
    </dsp:sp>
    <dsp:sp modelId="{1A4EF5C6-2A33-4A4A-AFB8-905596E61967}">
      <dsp:nvSpPr>
        <dsp:cNvPr id="0" name=""/>
        <dsp:cNvSpPr/>
      </dsp:nvSpPr>
      <dsp:spPr>
        <a:xfrm>
          <a:off x="279657" y="776990"/>
          <a:ext cx="3339189" cy="657453"/>
        </a:xfrm>
        <a:prstGeom prst="roundRect">
          <a:avLst>
            <a:gd name="adj" fmla="val 10000"/>
          </a:avLst>
        </a:prstGeom>
        <a:solidFill>
          <a:schemeClr val="accent2">
            <a:shade val="80000"/>
            <a:hueOff val="141699"/>
            <a:satOff val="-13823"/>
            <a:lumOff val="1163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Document Discovery</a:t>
          </a:r>
        </a:p>
      </dsp:txBody>
      <dsp:txXfrm>
        <a:off x="298913" y="796246"/>
        <a:ext cx="2593675" cy="618941"/>
      </dsp:txXfrm>
    </dsp:sp>
    <dsp:sp modelId="{C0D89787-4D54-40FA-A23D-9CC7F63A6487}">
      <dsp:nvSpPr>
        <dsp:cNvPr id="0" name=""/>
        <dsp:cNvSpPr/>
      </dsp:nvSpPr>
      <dsp:spPr>
        <a:xfrm>
          <a:off x="555140" y="1553981"/>
          <a:ext cx="3339189" cy="657453"/>
        </a:xfrm>
        <a:prstGeom prst="roundRect">
          <a:avLst>
            <a:gd name="adj" fmla="val 10000"/>
          </a:avLst>
        </a:prstGeom>
        <a:solidFill>
          <a:schemeClr val="accent2">
            <a:shade val="80000"/>
            <a:hueOff val="283398"/>
            <a:satOff val="-27647"/>
            <a:lumOff val="23269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Onsite Focus Groups</a:t>
          </a:r>
        </a:p>
      </dsp:txBody>
      <dsp:txXfrm>
        <a:off x="574396" y="1573237"/>
        <a:ext cx="2597849" cy="618941"/>
      </dsp:txXfrm>
    </dsp:sp>
    <dsp:sp modelId="{8B674E34-815E-47B7-9580-16C7210343B3}">
      <dsp:nvSpPr>
        <dsp:cNvPr id="0" name=""/>
        <dsp:cNvSpPr/>
      </dsp:nvSpPr>
      <dsp:spPr>
        <a:xfrm>
          <a:off x="834797" y="2330972"/>
          <a:ext cx="3339189" cy="657453"/>
        </a:xfrm>
        <a:prstGeom prst="roundRect">
          <a:avLst>
            <a:gd name="adj" fmla="val 10000"/>
          </a:avLst>
        </a:prstGeom>
        <a:solidFill>
          <a:schemeClr val="accent2">
            <a:shade val="80000"/>
            <a:hueOff val="425098"/>
            <a:satOff val="-41470"/>
            <a:lumOff val="34904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Feedback Sessions</a:t>
          </a:r>
        </a:p>
      </dsp:txBody>
      <dsp:txXfrm>
        <a:off x="854053" y="2350228"/>
        <a:ext cx="2593675" cy="618941"/>
      </dsp:txXfrm>
    </dsp:sp>
    <dsp:sp modelId="{FAB1881B-BCC4-4FB7-A69E-9E3E95EF1349}">
      <dsp:nvSpPr>
        <dsp:cNvPr id="0" name=""/>
        <dsp:cNvSpPr/>
      </dsp:nvSpPr>
      <dsp:spPr>
        <a:xfrm>
          <a:off x="2911844" y="503549"/>
          <a:ext cx="427344" cy="42734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3007996" y="503549"/>
        <a:ext cx="235040" cy="321576"/>
      </dsp:txXfrm>
    </dsp:sp>
    <dsp:sp modelId="{E3D887D6-27EF-4472-8F0A-3B2CCDC13ECA}">
      <dsp:nvSpPr>
        <dsp:cNvPr id="0" name=""/>
        <dsp:cNvSpPr/>
      </dsp:nvSpPr>
      <dsp:spPr>
        <a:xfrm>
          <a:off x="3191501" y="1280540"/>
          <a:ext cx="427344" cy="42734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3287653" y="1280540"/>
        <a:ext cx="235040" cy="321576"/>
      </dsp:txXfrm>
    </dsp:sp>
    <dsp:sp modelId="{FB0631D7-918C-4443-BBC1-F296B5207F4E}">
      <dsp:nvSpPr>
        <dsp:cNvPr id="0" name=""/>
        <dsp:cNvSpPr/>
      </dsp:nvSpPr>
      <dsp:spPr>
        <a:xfrm>
          <a:off x="3466984" y="2057531"/>
          <a:ext cx="427344" cy="42734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3563136" y="2057531"/>
        <a:ext cx="235040" cy="32157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6CF336-618F-4865-AA50-8ED3FEFCEFB4}">
      <dsp:nvSpPr>
        <dsp:cNvPr id="0" name=""/>
        <dsp:cNvSpPr/>
      </dsp:nvSpPr>
      <dsp:spPr>
        <a:xfrm rot="16200000">
          <a:off x="620183" y="-372578"/>
          <a:ext cx="2154767" cy="3395133"/>
        </a:xfrm>
        <a:prstGeom prst="round1Rect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Reviewing Golden Gate Documents</a:t>
          </a:r>
        </a:p>
      </dsp:txBody>
      <dsp:txXfrm rot="5400000">
        <a:off x="0" y="247605"/>
        <a:ext cx="3395133" cy="1616075"/>
      </dsp:txXfrm>
    </dsp:sp>
    <dsp:sp modelId="{4757BF29-22E7-4AFA-897D-90E60469F2AF}">
      <dsp:nvSpPr>
        <dsp:cNvPr id="0" name=""/>
        <dsp:cNvSpPr/>
      </dsp:nvSpPr>
      <dsp:spPr>
        <a:xfrm>
          <a:off x="3395133" y="247604"/>
          <a:ext cx="3395133" cy="2154767"/>
        </a:xfrm>
        <a:prstGeom prst="round1Rect">
          <a:avLst/>
        </a:prstGeom>
        <a:solidFill>
          <a:schemeClr val="accent3">
            <a:shade val="50000"/>
            <a:hueOff val="208160"/>
            <a:satOff val="-11768"/>
            <a:lumOff val="233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Onsite Focus Groups</a:t>
          </a:r>
        </a:p>
      </dsp:txBody>
      <dsp:txXfrm>
        <a:off x="3395133" y="247604"/>
        <a:ext cx="3395133" cy="1616075"/>
      </dsp:txXfrm>
    </dsp:sp>
    <dsp:sp modelId="{171EA62A-C2E6-4D89-9389-594ED0C54DAD}">
      <dsp:nvSpPr>
        <dsp:cNvPr id="0" name=""/>
        <dsp:cNvSpPr/>
      </dsp:nvSpPr>
      <dsp:spPr>
        <a:xfrm rot="10800000">
          <a:off x="0" y="2154767"/>
          <a:ext cx="3395133" cy="2154767"/>
        </a:xfrm>
        <a:prstGeom prst="round1Rect">
          <a:avLst/>
        </a:prstGeom>
        <a:solidFill>
          <a:schemeClr val="accent3">
            <a:shade val="50000"/>
            <a:hueOff val="416320"/>
            <a:satOff val="-23537"/>
            <a:lumOff val="4671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Division Meetings</a:t>
          </a:r>
        </a:p>
      </dsp:txBody>
      <dsp:txXfrm rot="10800000">
        <a:off x="0" y="2693458"/>
        <a:ext cx="3395133" cy="1616075"/>
      </dsp:txXfrm>
    </dsp:sp>
    <dsp:sp modelId="{9F50C7F1-1659-4426-8173-DF0A6FE2FD69}">
      <dsp:nvSpPr>
        <dsp:cNvPr id="0" name=""/>
        <dsp:cNvSpPr/>
      </dsp:nvSpPr>
      <dsp:spPr>
        <a:xfrm rot="5400000">
          <a:off x="4015316" y="1526115"/>
          <a:ext cx="2154767" cy="3395133"/>
        </a:xfrm>
        <a:prstGeom prst="round1Rect">
          <a:avLst/>
        </a:prstGeom>
        <a:solidFill>
          <a:schemeClr val="accent3">
            <a:shade val="50000"/>
            <a:hueOff val="208160"/>
            <a:satOff val="-11768"/>
            <a:lumOff val="233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Review Process</a:t>
          </a:r>
        </a:p>
      </dsp:txBody>
      <dsp:txXfrm rot="-5400000">
        <a:off x="3395133" y="2684990"/>
        <a:ext cx="3395133" cy="1616075"/>
      </dsp:txXfrm>
    </dsp:sp>
    <dsp:sp modelId="{9171D551-8C1E-48A6-BC4C-C2AD29788789}">
      <dsp:nvSpPr>
        <dsp:cNvPr id="0" name=""/>
        <dsp:cNvSpPr/>
      </dsp:nvSpPr>
      <dsp:spPr>
        <a:xfrm>
          <a:off x="2376593" y="1616075"/>
          <a:ext cx="2037080" cy="1077383"/>
        </a:xfrm>
        <a:prstGeom prst="roundRect">
          <a:avLst/>
        </a:prstGeom>
        <a:solidFill>
          <a:schemeClr val="accent3">
            <a:tint val="55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How Did We Learn?</a:t>
          </a:r>
        </a:p>
      </dsp:txBody>
      <dsp:txXfrm>
        <a:off x="2429187" y="1668669"/>
        <a:ext cx="1931892" cy="97219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0309C8-8BDE-448B-B0E8-21F9ECCE689F}">
      <dsp:nvSpPr>
        <dsp:cNvPr id="0" name=""/>
        <dsp:cNvSpPr/>
      </dsp:nvSpPr>
      <dsp:spPr>
        <a:xfrm>
          <a:off x="3078479" y="1215"/>
          <a:ext cx="4617720" cy="964240"/>
        </a:xfrm>
        <a:prstGeom prst="rightArrow">
          <a:avLst>
            <a:gd name="adj1" fmla="val 75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Poor performance, Infrastructure issues</a:t>
          </a:r>
        </a:p>
      </dsp:txBody>
      <dsp:txXfrm>
        <a:off x="3078479" y="121745"/>
        <a:ext cx="4256130" cy="723180"/>
      </dsp:txXfrm>
    </dsp:sp>
    <dsp:sp modelId="{EE629EF5-0120-45E5-B37A-02A3AF63CD34}">
      <dsp:nvSpPr>
        <dsp:cNvPr id="0" name=""/>
        <dsp:cNvSpPr/>
      </dsp:nvSpPr>
      <dsp:spPr>
        <a:xfrm>
          <a:off x="0" y="1215"/>
          <a:ext cx="3078480" cy="964240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System Stability</a:t>
          </a:r>
        </a:p>
      </dsp:txBody>
      <dsp:txXfrm>
        <a:off x="47070" y="48285"/>
        <a:ext cx="2984340" cy="870100"/>
      </dsp:txXfrm>
    </dsp:sp>
    <dsp:sp modelId="{EE2D847B-3849-4887-A9DD-70FA55DCBCA1}">
      <dsp:nvSpPr>
        <dsp:cNvPr id="0" name=""/>
        <dsp:cNvSpPr/>
      </dsp:nvSpPr>
      <dsp:spPr>
        <a:xfrm>
          <a:off x="3078479" y="1061880"/>
          <a:ext cx="4617720" cy="964240"/>
        </a:xfrm>
        <a:prstGeom prst="rightArrow">
          <a:avLst>
            <a:gd name="adj1" fmla="val 75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Errors in data transfers, Discrepancy between systems</a:t>
          </a:r>
        </a:p>
      </dsp:txBody>
      <dsp:txXfrm>
        <a:off x="3078479" y="1182410"/>
        <a:ext cx="4256130" cy="723180"/>
      </dsp:txXfrm>
    </dsp:sp>
    <dsp:sp modelId="{EA647D5D-3E3A-4E0A-9A93-C3B4519FDB24}">
      <dsp:nvSpPr>
        <dsp:cNvPr id="0" name=""/>
        <dsp:cNvSpPr/>
      </dsp:nvSpPr>
      <dsp:spPr>
        <a:xfrm>
          <a:off x="0" y="1061880"/>
          <a:ext cx="3078480" cy="964240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-13333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External Systems</a:t>
          </a:r>
        </a:p>
      </dsp:txBody>
      <dsp:txXfrm>
        <a:off x="47070" y="1108950"/>
        <a:ext cx="2984340" cy="870100"/>
      </dsp:txXfrm>
    </dsp:sp>
    <dsp:sp modelId="{5D42A147-2A58-47B1-981F-E88C905A0DEE}">
      <dsp:nvSpPr>
        <dsp:cNvPr id="0" name=""/>
        <dsp:cNvSpPr/>
      </dsp:nvSpPr>
      <dsp:spPr>
        <a:xfrm>
          <a:off x="3078479" y="2122545"/>
          <a:ext cx="4617720" cy="964240"/>
        </a:xfrm>
        <a:prstGeom prst="rightArrow">
          <a:avLst>
            <a:gd name="adj1" fmla="val 75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Move paper based inspections to Maximo</a:t>
          </a:r>
        </a:p>
      </dsp:txBody>
      <dsp:txXfrm>
        <a:off x="3078479" y="2243075"/>
        <a:ext cx="4256130" cy="723180"/>
      </dsp:txXfrm>
    </dsp:sp>
    <dsp:sp modelId="{C56A7FE5-5818-4126-BFDF-146C90E1E24F}">
      <dsp:nvSpPr>
        <dsp:cNvPr id="0" name=""/>
        <dsp:cNvSpPr/>
      </dsp:nvSpPr>
      <dsp:spPr>
        <a:xfrm>
          <a:off x="0" y="2122545"/>
          <a:ext cx="3078480" cy="964240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-26667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Inspections</a:t>
          </a:r>
        </a:p>
      </dsp:txBody>
      <dsp:txXfrm>
        <a:off x="47070" y="2169615"/>
        <a:ext cx="2984340" cy="870100"/>
      </dsp:txXfrm>
    </dsp:sp>
    <dsp:sp modelId="{9C880D6A-6018-477F-939F-589608CF65A6}">
      <dsp:nvSpPr>
        <dsp:cNvPr id="0" name=""/>
        <dsp:cNvSpPr/>
      </dsp:nvSpPr>
      <dsp:spPr>
        <a:xfrm>
          <a:off x="3078479" y="3183210"/>
          <a:ext cx="4617720" cy="964240"/>
        </a:xfrm>
        <a:prstGeom prst="rightArrow">
          <a:avLst>
            <a:gd name="adj1" fmla="val 75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Increase and improve mobile functionality</a:t>
          </a:r>
        </a:p>
      </dsp:txBody>
      <dsp:txXfrm>
        <a:off x="3078479" y="3303740"/>
        <a:ext cx="4256130" cy="723180"/>
      </dsp:txXfrm>
    </dsp:sp>
    <dsp:sp modelId="{CBBC1945-EA53-49F5-81F6-2FA096A47105}">
      <dsp:nvSpPr>
        <dsp:cNvPr id="0" name=""/>
        <dsp:cNvSpPr/>
      </dsp:nvSpPr>
      <dsp:spPr>
        <a:xfrm>
          <a:off x="0" y="3183210"/>
          <a:ext cx="3078480" cy="964240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Mobility</a:t>
          </a:r>
        </a:p>
      </dsp:txBody>
      <dsp:txXfrm>
        <a:off x="47070" y="3230280"/>
        <a:ext cx="2984340" cy="8701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0309C8-8BDE-448B-B0E8-21F9ECCE689F}">
      <dsp:nvSpPr>
        <dsp:cNvPr id="0" name=""/>
        <dsp:cNvSpPr/>
      </dsp:nvSpPr>
      <dsp:spPr>
        <a:xfrm>
          <a:off x="3078479" y="1215"/>
          <a:ext cx="4617720" cy="964240"/>
        </a:xfrm>
        <a:prstGeom prst="rightArrow">
          <a:avLst>
            <a:gd name="adj1" fmla="val 75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Errors, usability, operational issues</a:t>
          </a:r>
        </a:p>
      </dsp:txBody>
      <dsp:txXfrm>
        <a:off x="3078479" y="121745"/>
        <a:ext cx="4256130" cy="723180"/>
      </dsp:txXfrm>
    </dsp:sp>
    <dsp:sp modelId="{EE629EF5-0120-45E5-B37A-02A3AF63CD34}">
      <dsp:nvSpPr>
        <dsp:cNvPr id="0" name=""/>
        <dsp:cNvSpPr/>
      </dsp:nvSpPr>
      <dsp:spPr>
        <a:xfrm>
          <a:off x="0" y="1215"/>
          <a:ext cx="3078480" cy="964240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User Interface</a:t>
          </a:r>
        </a:p>
      </dsp:txBody>
      <dsp:txXfrm>
        <a:off x="47070" y="48285"/>
        <a:ext cx="2984340" cy="870100"/>
      </dsp:txXfrm>
    </dsp:sp>
    <dsp:sp modelId="{EE2D847B-3849-4887-A9DD-70FA55DCBCA1}">
      <dsp:nvSpPr>
        <dsp:cNvPr id="0" name=""/>
        <dsp:cNvSpPr/>
      </dsp:nvSpPr>
      <dsp:spPr>
        <a:xfrm>
          <a:off x="3078479" y="1061880"/>
          <a:ext cx="4617720" cy="964240"/>
        </a:xfrm>
        <a:prstGeom prst="rightArrow">
          <a:avLst>
            <a:gd name="adj1" fmla="val 75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Lack of data, inconsistency in information</a:t>
          </a:r>
        </a:p>
      </dsp:txBody>
      <dsp:txXfrm>
        <a:off x="3078479" y="1182410"/>
        <a:ext cx="4256130" cy="723180"/>
      </dsp:txXfrm>
    </dsp:sp>
    <dsp:sp modelId="{EA647D5D-3E3A-4E0A-9A93-C3B4519FDB24}">
      <dsp:nvSpPr>
        <dsp:cNvPr id="0" name=""/>
        <dsp:cNvSpPr/>
      </dsp:nvSpPr>
      <dsp:spPr>
        <a:xfrm>
          <a:off x="0" y="1061880"/>
          <a:ext cx="3078480" cy="964240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-13333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Reporting</a:t>
          </a:r>
        </a:p>
      </dsp:txBody>
      <dsp:txXfrm>
        <a:off x="47070" y="1108950"/>
        <a:ext cx="2984340" cy="870100"/>
      </dsp:txXfrm>
    </dsp:sp>
    <dsp:sp modelId="{5D42A147-2A58-47B1-981F-E88C905A0DEE}">
      <dsp:nvSpPr>
        <dsp:cNvPr id="0" name=""/>
        <dsp:cNvSpPr/>
      </dsp:nvSpPr>
      <dsp:spPr>
        <a:xfrm>
          <a:off x="3078479" y="2122545"/>
          <a:ext cx="4617720" cy="964240"/>
        </a:xfrm>
        <a:prstGeom prst="rightArrow">
          <a:avLst>
            <a:gd name="adj1" fmla="val 75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Lack of documentation, standards, and learning resources</a:t>
          </a:r>
        </a:p>
      </dsp:txBody>
      <dsp:txXfrm>
        <a:off x="3078479" y="2243075"/>
        <a:ext cx="4256130" cy="723180"/>
      </dsp:txXfrm>
    </dsp:sp>
    <dsp:sp modelId="{C56A7FE5-5818-4126-BFDF-146C90E1E24F}">
      <dsp:nvSpPr>
        <dsp:cNvPr id="0" name=""/>
        <dsp:cNvSpPr/>
      </dsp:nvSpPr>
      <dsp:spPr>
        <a:xfrm>
          <a:off x="0" y="2122545"/>
          <a:ext cx="3078480" cy="964240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-26667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Training &amp; SOPs</a:t>
          </a:r>
        </a:p>
      </dsp:txBody>
      <dsp:txXfrm>
        <a:off x="47070" y="2169615"/>
        <a:ext cx="2984340" cy="870100"/>
      </dsp:txXfrm>
    </dsp:sp>
    <dsp:sp modelId="{9C880D6A-6018-477F-939F-589608CF65A6}">
      <dsp:nvSpPr>
        <dsp:cNvPr id="0" name=""/>
        <dsp:cNvSpPr/>
      </dsp:nvSpPr>
      <dsp:spPr>
        <a:xfrm>
          <a:off x="3078479" y="3183210"/>
          <a:ext cx="4617720" cy="964240"/>
        </a:xfrm>
        <a:prstGeom prst="rightArrow">
          <a:avLst>
            <a:gd name="adj1" fmla="val 75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Need to track safety, permits, and regulations</a:t>
          </a:r>
        </a:p>
      </dsp:txBody>
      <dsp:txXfrm>
        <a:off x="3078479" y="3303740"/>
        <a:ext cx="4256130" cy="723180"/>
      </dsp:txXfrm>
    </dsp:sp>
    <dsp:sp modelId="{CBBC1945-EA53-49F5-81F6-2FA096A47105}">
      <dsp:nvSpPr>
        <dsp:cNvPr id="0" name=""/>
        <dsp:cNvSpPr/>
      </dsp:nvSpPr>
      <dsp:spPr>
        <a:xfrm>
          <a:off x="0" y="3183210"/>
          <a:ext cx="3078480" cy="964240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Safety &amp; Risk Management</a:t>
          </a:r>
        </a:p>
      </dsp:txBody>
      <dsp:txXfrm>
        <a:off x="47070" y="3230280"/>
        <a:ext cx="2984340" cy="8701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947DA6-EA47-4340-9304-4E0394B3A6D6}">
      <dsp:nvSpPr>
        <dsp:cNvPr id="0" name=""/>
        <dsp:cNvSpPr/>
      </dsp:nvSpPr>
      <dsp:spPr>
        <a:xfrm>
          <a:off x="1434514" y="1591749"/>
          <a:ext cx="1093313" cy="111400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IS</a:t>
          </a:r>
        </a:p>
      </dsp:txBody>
      <dsp:txXfrm>
        <a:off x="1594626" y="1754891"/>
        <a:ext cx="773089" cy="787716"/>
      </dsp:txXfrm>
    </dsp:sp>
    <dsp:sp modelId="{0F87AB46-0545-4FE7-9A1A-3906C801BCD5}">
      <dsp:nvSpPr>
        <dsp:cNvPr id="0" name=""/>
        <dsp:cNvSpPr/>
      </dsp:nvSpPr>
      <dsp:spPr>
        <a:xfrm rot="12900000">
          <a:off x="493903" y="1321196"/>
          <a:ext cx="1083036" cy="330663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011BB7D-8F1D-450B-90FA-98D74BAAA76E}">
      <dsp:nvSpPr>
        <dsp:cNvPr id="0" name=""/>
        <dsp:cNvSpPr/>
      </dsp:nvSpPr>
      <dsp:spPr>
        <a:xfrm>
          <a:off x="40729" y="735040"/>
          <a:ext cx="1102212" cy="88176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Maximo Environment</a:t>
          </a:r>
        </a:p>
      </dsp:txBody>
      <dsp:txXfrm>
        <a:off x="66555" y="760866"/>
        <a:ext cx="1050560" cy="830117"/>
      </dsp:txXfrm>
    </dsp:sp>
    <dsp:sp modelId="{37F04BF5-B3BC-4D5A-8516-97E6FABF2E1F}">
      <dsp:nvSpPr>
        <dsp:cNvPr id="0" name=""/>
        <dsp:cNvSpPr/>
      </dsp:nvSpPr>
      <dsp:spPr>
        <a:xfrm rot="16200000">
          <a:off x="1442962" y="825560"/>
          <a:ext cx="1076417" cy="330663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311123"/>
                <a:satOff val="-29964"/>
                <a:lumOff val="-852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311123"/>
                <a:satOff val="-29964"/>
                <a:lumOff val="-852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311123"/>
                <a:satOff val="-29964"/>
                <a:lumOff val="-852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ED1834E-7E27-4C0A-BF16-28B9A9995C6C}">
      <dsp:nvSpPr>
        <dsp:cNvPr id="0" name=""/>
        <dsp:cNvSpPr/>
      </dsp:nvSpPr>
      <dsp:spPr>
        <a:xfrm>
          <a:off x="1430065" y="11798"/>
          <a:ext cx="1102212" cy="88176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311123"/>
                <a:satOff val="-29964"/>
                <a:lumOff val="-852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311123"/>
                <a:satOff val="-29964"/>
                <a:lumOff val="-852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311123"/>
                <a:satOff val="-29964"/>
                <a:lumOff val="-852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Streamlined Support</a:t>
          </a:r>
        </a:p>
      </dsp:txBody>
      <dsp:txXfrm>
        <a:off x="1455891" y="37624"/>
        <a:ext cx="1050560" cy="830117"/>
      </dsp:txXfrm>
    </dsp:sp>
    <dsp:sp modelId="{A8C2F708-7740-4674-916F-6F2700407C24}">
      <dsp:nvSpPr>
        <dsp:cNvPr id="0" name=""/>
        <dsp:cNvSpPr/>
      </dsp:nvSpPr>
      <dsp:spPr>
        <a:xfrm rot="19500000">
          <a:off x="2385403" y="1321196"/>
          <a:ext cx="1083036" cy="330663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622246"/>
                <a:satOff val="-59928"/>
                <a:lumOff val="-1705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622246"/>
                <a:satOff val="-59928"/>
                <a:lumOff val="-1705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622246"/>
                <a:satOff val="-59928"/>
                <a:lumOff val="-1705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D8FE21-42EC-407B-8C29-75547FD25B29}">
      <dsp:nvSpPr>
        <dsp:cNvPr id="0" name=""/>
        <dsp:cNvSpPr/>
      </dsp:nvSpPr>
      <dsp:spPr>
        <a:xfrm>
          <a:off x="2819401" y="735040"/>
          <a:ext cx="1102212" cy="88176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622246"/>
                <a:satOff val="-59928"/>
                <a:lumOff val="-1705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622246"/>
                <a:satOff val="-59928"/>
                <a:lumOff val="-1705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622246"/>
                <a:satOff val="-59928"/>
                <a:lumOff val="-1705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Knowledge Base</a:t>
          </a:r>
        </a:p>
      </dsp:txBody>
      <dsp:txXfrm>
        <a:off x="2845227" y="760866"/>
        <a:ext cx="1050560" cy="83011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947DA6-EA47-4340-9304-4E0394B3A6D6}">
      <dsp:nvSpPr>
        <dsp:cNvPr id="0" name=""/>
        <dsp:cNvSpPr/>
      </dsp:nvSpPr>
      <dsp:spPr>
        <a:xfrm>
          <a:off x="1446255" y="1450398"/>
          <a:ext cx="1069832" cy="1069832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Bridge</a:t>
          </a:r>
        </a:p>
      </dsp:txBody>
      <dsp:txXfrm>
        <a:off x="1602928" y="1607071"/>
        <a:ext cx="756486" cy="756486"/>
      </dsp:txXfrm>
    </dsp:sp>
    <dsp:sp modelId="{242CAD88-30DD-4842-9DF4-AE165064B905}">
      <dsp:nvSpPr>
        <dsp:cNvPr id="0" name=""/>
        <dsp:cNvSpPr/>
      </dsp:nvSpPr>
      <dsp:spPr>
        <a:xfrm rot="11700000">
          <a:off x="492907" y="1559342"/>
          <a:ext cx="934942" cy="304902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32734AB-F819-4C66-AEA6-9093AA5A1CD9}">
      <dsp:nvSpPr>
        <dsp:cNvPr id="0" name=""/>
        <dsp:cNvSpPr/>
      </dsp:nvSpPr>
      <dsp:spPr>
        <a:xfrm>
          <a:off x="665" y="1184267"/>
          <a:ext cx="1016340" cy="81307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Maximo for the Bridge</a:t>
          </a:r>
        </a:p>
      </dsp:txBody>
      <dsp:txXfrm>
        <a:off x="24479" y="1208081"/>
        <a:ext cx="968712" cy="765444"/>
      </dsp:txXfrm>
    </dsp:sp>
    <dsp:sp modelId="{0F87AB46-0545-4FE7-9A1A-3906C801BCD5}">
      <dsp:nvSpPr>
        <dsp:cNvPr id="0" name=""/>
        <dsp:cNvSpPr/>
      </dsp:nvSpPr>
      <dsp:spPr>
        <a:xfrm rot="14700000">
          <a:off x="1067076" y="875075"/>
          <a:ext cx="934942" cy="304902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207415"/>
                <a:satOff val="-19976"/>
                <a:lumOff val="-568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07415"/>
                <a:satOff val="-19976"/>
                <a:lumOff val="-568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07415"/>
                <a:satOff val="-19976"/>
                <a:lumOff val="-568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011BB7D-8F1D-450B-90FA-98D74BAAA76E}">
      <dsp:nvSpPr>
        <dsp:cNvPr id="0" name=""/>
        <dsp:cNvSpPr/>
      </dsp:nvSpPr>
      <dsp:spPr>
        <a:xfrm>
          <a:off x="828815" y="197317"/>
          <a:ext cx="1016340" cy="81307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207415"/>
                <a:satOff val="-19976"/>
                <a:lumOff val="-568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07415"/>
                <a:satOff val="-19976"/>
                <a:lumOff val="-568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07415"/>
                <a:satOff val="-19976"/>
                <a:lumOff val="-568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Maximo for Stores</a:t>
          </a:r>
        </a:p>
      </dsp:txBody>
      <dsp:txXfrm>
        <a:off x="852629" y="221131"/>
        <a:ext cx="968712" cy="765444"/>
      </dsp:txXfrm>
    </dsp:sp>
    <dsp:sp modelId="{37F04BF5-B3BC-4D5A-8516-97E6FABF2E1F}">
      <dsp:nvSpPr>
        <dsp:cNvPr id="0" name=""/>
        <dsp:cNvSpPr/>
      </dsp:nvSpPr>
      <dsp:spPr>
        <a:xfrm rot="17700000">
          <a:off x="1960324" y="875075"/>
          <a:ext cx="934942" cy="304902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414831"/>
                <a:satOff val="-39952"/>
                <a:lumOff val="-1137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414831"/>
                <a:satOff val="-39952"/>
                <a:lumOff val="-1137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414831"/>
                <a:satOff val="-39952"/>
                <a:lumOff val="-1137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ED1834E-7E27-4C0A-BF16-28B9A9995C6C}">
      <dsp:nvSpPr>
        <dsp:cNvPr id="0" name=""/>
        <dsp:cNvSpPr/>
      </dsp:nvSpPr>
      <dsp:spPr>
        <a:xfrm>
          <a:off x="2117186" y="197317"/>
          <a:ext cx="1016340" cy="81307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414831"/>
                <a:satOff val="-39952"/>
                <a:lumOff val="-1137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414831"/>
                <a:satOff val="-39952"/>
                <a:lumOff val="-1137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414831"/>
                <a:satOff val="-39952"/>
                <a:lumOff val="-1137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Maximo for Facilities</a:t>
          </a:r>
        </a:p>
      </dsp:txBody>
      <dsp:txXfrm>
        <a:off x="2141000" y="221131"/>
        <a:ext cx="968712" cy="765444"/>
      </dsp:txXfrm>
    </dsp:sp>
    <dsp:sp modelId="{A8C2F708-7740-4674-916F-6F2700407C24}">
      <dsp:nvSpPr>
        <dsp:cNvPr id="0" name=""/>
        <dsp:cNvSpPr/>
      </dsp:nvSpPr>
      <dsp:spPr>
        <a:xfrm rot="20700000">
          <a:off x="2534492" y="1559342"/>
          <a:ext cx="934942" cy="304902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622246"/>
                <a:satOff val="-59928"/>
                <a:lumOff val="-1705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622246"/>
                <a:satOff val="-59928"/>
                <a:lumOff val="-1705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622246"/>
                <a:satOff val="-59928"/>
                <a:lumOff val="-1705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D8FE21-42EC-407B-8C29-75547FD25B29}">
      <dsp:nvSpPr>
        <dsp:cNvPr id="0" name=""/>
        <dsp:cNvSpPr/>
      </dsp:nvSpPr>
      <dsp:spPr>
        <a:xfrm>
          <a:off x="2945336" y="1184267"/>
          <a:ext cx="1016340" cy="81307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622246"/>
                <a:satOff val="-59928"/>
                <a:lumOff val="-1705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622246"/>
                <a:satOff val="-59928"/>
                <a:lumOff val="-1705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622246"/>
                <a:satOff val="-59928"/>
                <a:lumOff val="-1705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Maximo for Rolling Stock</a:t>
          </a:r>
        </a:p>
      </dsp:txBody>
      <dsp:txXfrm>
        <a:off x="2969150" y="1208081"/>
        <a:ext cx="968712" cy="76544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947DA6-EA47-4340-9304-4E0394B3A6D6}">
      <dsp:nvSpPr>
        <dsp:cNvPr id="0" name=""/>
        <dsp:cNvSpPr/>
      </dsp:nvSpPr>
      <dsp:spPr>
        <a:xfrm>
          <a:off x="1393945" y="1481783"/>
          <a:ext cx="1174452" cy="1174908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C&amp;G</a:t>
          </a:r>
        </a:p>
      </dsp:txBody>
      <dsp:txXfrm>
        <a:off x="1565940" y="1653844"/>
        <a:ext cx="830462" cy="830786"/>
      </dsp:txXfrm>
    </dsp:sp>
    <dsp:sp modelId="{37F04BF5-B3BC-4D5A-8516-97E6FABF2E1F}">
      <dsp:nvSpPr>
        <dsp:cNvPr id="0" name=""/>
        <dsp:cNvSpPr/>
      </dsp:nvSpPr>
      <dsp:spPr>
        <a:xfrm rot="16200000">
          <a:off x="1534409" y="791924"/>
          <a:ext cx="893524" cy="382186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ED1834E-7E27-4C0A-BF16-28B9A9995C6C}">
      <dsp:nvSpPr>
        <dsp:cNvPr id="0" name=""/>
        <dsp:cNvSpPr/>
      </dsp:nvSpPr>
      <dsp:spPr>
        <a:xfrm>
          <a:off x="1438014" y="60855"/>
          <a:ext cx="1086314" cy="950798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Economic Analysis &amp; Forecasting</a:t>
          </a:r>
        </a:p>
      </dsp:txBody>
      <dsp:txXfrm>
        <a:off x="1465862" y="88703"/>
        <a:ext cx="1030618" cy="89510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947DA6-EA47-4340-9304-4E0394B3A6D6}">
      <dsp:nvSpPr>
        <dsp:cNvPr id="0" name=""/>
        <dsp:cNvSpPr/>
      </dsp:nvSpPr>
      <dsp:spPr>
        <a:xfrm>
          <a:off x="1391925" y="1180339"/>
          <a:ext cx="1178491" cy="120079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Bus</a:t>
          </a:r>
        </a:p>
      </dsp:txBody>
      <dsp:txXfrm>
        <a:off x="1564511" y="1356191"/>
        <a:ext cx="833319" cy="849086"/>
      </dsp:txXfrm>
    </dsp:sp>
    <dsp:sp modelId="{37F04BF5-B3BC-4D5A-8516-97E6FABF2E1F}">
      <dsp:nvSpPr>
        <dsp:cNvPr id="0" name=""/>
        <dsp:cNvSpPr/>
      </dsp:nvSpPr>
      <dsp:spPr>
        <a:xfrm rot="12900000">
          <a:off x="503465" y="930661"/>
          <a:ext cx="1036379" cy="356425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ED1834E-7E27-4C0A-BF16-28B9A9995C6C}">
      <dsp:nvSpPr>
        <dsp:cNvPr id="0" name=""/>
        <dsp:cNvSpPr/>
      </dsp:nvSpPr>
      <dsp:spPr>
        <a:xfrm>
          <a:off x="3137" y="336418"/>
          <a:ext cx="1188083" cy="9504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Bus Inspections</a:t>
          </a:r>
        </a:p>
      </dsp:txBody>
      <dsp:txXfrm>
        <a:off x="30975" y="364256"/>
        <a:ext cx="1132407" cy="894791"/>
      </dsp:txXfrm>
    </dsp:sp>
    <dsp:sp modelId="{A8C2F708-7740-4674-916F-6F2700407C24}">
      <dsp:nvSpPr>
        <dsp:cNvPr id="0" name=""/>
        <dsp:cNvSpPr/>
      </dsp:nvSpPr>
      <dsp:spPr>
        <a:xfrm rot="19500000">
          <a:off x="2422498" y="930661"/>
          <a:ext cx="1036379" cy="356425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622246"/>
                <a:satOff val="-59928"/>
                <a:lumOff val="-1705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622246"/>
                <a:satOff val="-59928"/>
                <a:lumOff val="-1705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622246"/>
                <a:satOff val="-59928"/>
                <a:lumOff val="-1705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D8FE21-42EC-407B-8C29-75547FD25B29}">
      <dsp:nvSpPr>
        <dsp:cNvPr id="0" name=""/>
        <dsp:cNvSpPr/>
      </dsp:nvSpPr>
      <dsp:spPr>
        <a:xfrm>
          <a:off x="2771122" y="336418"/>
          <a:ext cx="1188083" cy="9504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622246"/>
                <a:satOff val="-59928"/>
                <a:lumOff val="-1705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622246"/>
                <a:satOff val="-59928"/>
                <a:lumOff val="-1705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622246"/>
                <a:satOff val="-59928"/>
                <a:lumOff val="-1705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Service Requests</a:t>
          </a:r>
        </a:p>
      </dsp:txBody>
      <dsp:txXfrm>
        <a:off x="2798960" y="364256"/>
        <a:ext cx="1132407" cy="8947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3AEF4C-F5C9-404B-A1A4-6731A810AC44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04D355-4A4F-4020-96F3-AE7BD8E83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266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Why Dashboards?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dirty="0"/>
              <a:t>Criticality of establishing benchmarks in the beginning to set what data is being captured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04D355-4A4F-4020-96F3-AE7BD8E83CF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930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u="sng" dirty="0" err="1"/>
              <a:t>Disticnct</a:t>
            </a:r>
            <a:r>
              <a:rPr lang="en-US" b="1" u="sng" dirty="0"/>
              <a:t> projects that have launch dates</a:t>
            </a:r>
          </a:p>
          <a:p>
            <a:r>
              <a:rPr lang="en-US" b="1" u="sng" dirty="0"/>
              <a:t>Ongoing efforts like fixes</a:t>
            </a:r>
          </a:p>
          <a:p>
            <a:endParaRPr lang="en-US" b="1" u="sng" dirty="0"/>
          </a:p>
          <a:p>
            <a:r>
              <a:rPr lang="en-US" b="1" u="sng" dirty="0"/>
              <a:t>Gantt slot based on prioritization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04D355-4A4F-4020-96F3-AE7BD8E83CF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280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2">
                  <a:alpha val="79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5833" y="738388"/>
            <a:ext cx="7680332" cy="1681163"/>
          </a:xfrm>
        </p:spPr>
        <p:txBody>
          <a:bodyPr anchor="b"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5833" y="2419551"/>
            <a:ext cx="7680332" cy="1420257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438650"/>
            <a:ext cx="12191999" cy="2419349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 userDrawn="1"/>
        </p:nvSpPr>
        <p:spPr>
          <a:xfrm>
            <a:off x="157161" y="4814886"/>
            <a:ext cx="5133975" cy="1666875"/>
          </a:xfrm>
          <a:custGeom>
            <a:avLst/>
            <a:gdLst>
              <a:gd name="connsiteX0" fmla="*/ 0 w 3962400"/>
              <a:gd name="connsiteY0" fmla="*/ 0 h 1666875"/>
              <a:gd name="connsiteX1" fmla="*/ 3962400 w 3962400"/>
              <a:gd name="connsiteY1" fmla="*/ 0 h 1666875"/>
              <a:gd name="connsiteX2" fmla="*/ 3545681 w 3962400"/>
              <a:gd name="connsiteY2" fmla="*/ 1666875 h 1666875"/>
              <a:gd name="connsiteX3" fmla="*/ 0 w 3962400"/>
              <a:gd name="connsiteY3" fmla="*/ 1666875 h 1666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62400" h="1666875">
                <a:moveTo>
                  <a:pt x="0" y="0"/>
                </a:moveTo>
                <a:lnTo>
                  <a:pt x="3962400" y="0"/>
                </a:lnTo>
                <a:lnTo>
                  <a:pt x="3545681" y="1666875"/>
                </a:lnTo>
                <a:lnTo>
                  <a:pt x="0" y="166687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 userDrawn="1"/>
        </p:nvSpPr>
        <p:spPr>
          <a:xfrm>
            <a:off x="-1" y="4814886"/>
            <a:ext cx="5133975" cy="1666875"/>
          </a:xfrm>
          <a:custGeom>
            <a:avLst/>
            <a:gdLst>
              <a:gd name="connsiteX0" fmla="*/ 0 w 3962400"/>
              <a:gd name="connsiteY0" fmla="*/ 0 h 1666875"/>
              <a:gd name="connsiteX1" fmla="*/ 3962400 w 3962400"/>
              <a:gd name="connsiteY1" fmla="*/ 0 h 1666875"/>
              <a:gd name="connsiteX2" fmla="*/ 3545681 w 3962400"/>
              <a:gd name="connsiteY2" fmla="*/ 1666875 h 1666875"/>
              <a:gd name="connsiteX3" fmla="*/ 0 w 3962400"/>
              <a:gd name="connsiteY3" fmla="*/ 1666875 h 1666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62400" h="1666875">
                <a:moveTo>
                  <a:pt x="0" y="0"/>
                </a:moveTo>
                <a:lnTo>
                  <a:pt x="3962400" y="0"/>
                </a:lnTo>
                <a:lnTo>
                  <a:pt x="3545681" y="1666875"/>
                </a:lnTo>
                <a:lnTo>
                  <a:pt x="0" y="16668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7258049" y="5375428"/>
            <a:ext cx="3390017" cy="403568"/>
          </a:xfrm>
        </p:spPr>
        <p:txBody>
          <a:bodyPr anchor="ctr">
            <a:normAutofit/>
          </a:bodyPr>
          <a:lstStyle>
            <a:lvl1pPr marL="0" indent="0" algn="l">
              <a:buNone/>
              <a:defRPr sz="1400" spc="3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www.website.com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520" y="5382274"/>
            <a:ext cx="3124931" cy="44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3150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2" name="Text Placeholder 2"/>
          <p:cNvSpPr>
            <a:spLocks noGrp="1"/>
          </p:cNvSpPr>
          <p:nvPr>
            <p:ph type="body" idx="1"/>
          </p:nvPr>
        </p:nvSpPr>
        <p:spPr>
          <a:xfrm>
            <a:off x="1192694" y="1657765"/>
            <a:ext cx="10242616" cy="429536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92695" y="490330"/>
            <a:ext cx="10242615" cy="833645"/>
          </a:xfrm>
        </p:spPr>
        <p:txBody>
          <a:bodyPr anchor="b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259369" y="1490869"/>
            <a:ext cx="1008930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ln>
            <a:solidFill>
              <a:schemeClr val="bg1"/>
            </a:solidFill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A6C53C-3A83-4856-9B5E-99ADCE0360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71" y="6218873"/>
            <a:ext cx="2033958" cy="45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4664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"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92694" y="1657765"/>
            <a:ext cx="10242616" cy="429536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3"/>
          <p:cNvSpPr>
            <a:spLocks noGrp="1"/>
          </p:cNvSpPr>
          <p:nvPr>
            <p:ph type="title"/>
          </p:nvPr>
        </p:nvSpPr>
        <p:spPr>
          <a:xfrm>
            <a:off x="1192695" y="490330"/>
            <a:ext cx="10242615" cy="833645"/>
          </a:xfrm>
        </p:spPr>
        <p:txBody>
          <a:bodyPr anchor="b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259369" y="1490869"/>
            <a:ext cx="1008930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A6C53C-3A83-4856-9B5E-99ADCE0360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71" y="6218873"/>
            <a:ext cx="2033958" cy="45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7798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out 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384918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871240" y="1446394"/>
            <a:ext cx="2106708" cy="21053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Oval 7"/>
          <p:cNvSpPr/>
          <p:nvPr userDrawn="1"/>
        </p:nvSpPr>
        <p:spPr>
          <a:xfrm>
            <a:off x="780139" y="1371917"/>
            <a:ext cx="2278728" cy="227872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049032"/>
            <a:ext cx="3849189" cy="636179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4740275" y="1670050"/>
            <a:ext cx="6499225" cy="43719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itle 14"/>
          <p:cNvSpPr>
            <a:spLocks noGrp="1"/>
          </p:cNvSpPr>
          <p:nvPr>
            <p:ph type="title" hasCustomPrompt="1"/>
          </p:nvPr>
        </p:nvSpPr>
        <p:spPr>
          <a:xfrm>
            <a:off x="4740275" y="805479"/>
            <a:ext cx="6499225" cy="651667"/>
          </a:xfrm>
        </p:spPr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en-US" dirty="0"/>
              <a:t>About me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>
          <a:ln>
            <a:solidFill>
              <a:schemeClr val="accent2"/>
            </a:solidFill>
          </a:ln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EA6C53C-3A83-4856-9B5E-99ADCE0360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71" y="6218873"/>
            <a:ext cx="2033958" cy="45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235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gradFill flip="none" rotWithShape="1">
          <a:gsLst>
            <a:gs pos="0">
              <a:schemeClr val="bg1"/>
            </a:gs>
            <a:gs pos="100000">
              <a:schemeClr val="accent2">
                <a:lumMod val="20000"/>
                <a:lumOff val="8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3018408" y="390617"/>
            <a:ext cx="9173592" cy="114449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630213" y="0"/>
            <a:ext cx="11561787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>
                <a:noFill/>
              </a:ln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4234648" y="626258"/>
            <a:ext cx="6578353" cy="627695"/>
          </a:xfrm>
          <a:prstGeom prst="roundRect">
            <a:avLst/>
          </a:prstGeom>
          <a:ln>
            <a:noFill/>
          </a:ln>
        </p:spPr>
        <p:txBody>
          <a:bodyPr anchor="ctr">
            <a:normAutofit/>
          </a:bodyPr>
          <a:lstStyle>
            <a:lvl1pPr marL="0" indent="0" algn="ctr">
              <a:buNone/>
              <a:defRPr sz="1800" b="0" cap="none" spc="0">
                <a:ln w="0">
                  <a:noFill/>
                </a:ln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1"/>
            <a:ext cx="301840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>
                <a:noFill/>
              </a:ln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48075" y="1770754"/>
            <a:ext cx="7315200" cy="3910954"/>
          </a:xfrm>
        </p:spPr>
        <p:txBody>
          <a:bodyPr/>
          <a:lstStyle>
            <a:lvl1pPr marL="228600" indent="-274320">
              <a:buClr>
                <a:schemeClr val="accent5"/>
              </a:buClr>
              <a:buFont typeface="Wingdings" panose="05000000000000000000" pitchFamily="2" charset="2"/>
              <a:buChar char="ü"/>
              <a:defRPr/>
            </a:lvl1pPr>
            <a:lvl2pPr marL="685800" indent="-274320">
              <a:buClr>
                <a:schemeClr val="accent5"/>
              </a:buClr>
              <a:buFont typeface="Wingdings" panose="05000000000000000000" pitchFamily="2" charset="2"/>
              <a:buChar char="ü"/>
              <a:defRPr/>
            </a:lvl2pPr>
            <a:lvl3pPr marL="1143000" indent="-274320">
              <a:buClr>
                <a:schemeClr val="accent5"/>
              </a:buClr>
              <a:buFont typeface="Wingdings" panose="05000000000000000000" pitchFamily="2" charset="2"/>
              <a:buChar char="ü"/>
              <a:defRPr/>
            </a:lvl3pPr>
            <a:lvl4pPr marL="1600200" indent="-274320">
              <a:buClr>
                <a:schemeClr val="accent5"/>
              </a:buClr>
              <a:buFont typeface="Wingdings" panose="05000000000000000000" pitchFamily="2" charset="2"/>
              <a:buChar char="ü"/>
              <a:defRPr/>
            </a:lvl4pPr>
            <a:lvl5pPr marL="2057400" indent="-274320">
              <a:buClr>
                <a:schemeClr val="accent5"/>
              </a:buClr>
              <a:buFont typeface="Wingdings" panose="05000000000000000000" pitchFamily="2" charset="2"/>
              <a:buChar char="ü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BF16C88-2851-4E14-8AD4-41CB20F701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9100" y="1487289"/>
            <a:ext cx="2180208" cy="32665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71" y="6218873"/>
            <a:ext cx="2033958" cy="45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3246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4624537"/>
            <a:ext cx="12192000" cy="221974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10278" y="4638260"/>
            <a:ext cx="8219497" cy="1078723"/>
          </a:xfrm>
        </p:spPr>
        <p:txBody>
          <a:bodyPr anchor="b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Break with image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0278" y="5730706"/>
            <a:ext cx="8219497" cy="90503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2192000" cy="463826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3908" y="5515880"/>
            <a:ext cx="2033958" cy="45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9776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 manag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Elipse 9"/>
          <p:cNvSpPr>
            <a:spLocks noGrp="1"/>
          </p:cNvSpPr>
          <p:nvPr>
            <p:ph type="pic" sz="quarter" idx="13"/>
          </p:nvPr>
        </p:nvSpPr>
        <p:spPr>
          <a:xfrm>
            <a:off x="1606688" y="1510810"/>
            <a:ext cx="1686319" cy="1729824"/>
          </a:xfrm>
          <a:prstGeom prst="ellipse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s-ES_tradnl"/>
          </a:p>
        </p:txBody>
      </p:sp>
      <p:sp>
        <p:nvSpPr>
          <p:cNvPr id="12" name="Elipse 1"/>
          <p:cNvSpPr/>
          <p:nvPr userDrawn="1"/>
        </p:nvSpPr>
        <p:spPr>
          <a:xfrm>
            <a:off x="1513284" y="1425333"/>
            <a:ext cx="1864918" cy="1913032"/>
          </a:xfrm>
          <a:prstGeom prst="ellipse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800"/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1312572" y="3559045"/>
            <a:ext cx="2316194" cy="402218"/>
          </a:xfrm>
          <a:prstGeom prst="rect">
            <a:avLst/>
          </a:prstGeom>
        </p:spPr>
        <p:txBody>
          <a:bodyPr vert="horz" lIns="0" tIns="0" rIns="0" bIns="0" anchor="ctr">
            <a:normAutofit/>
          </a:bodyPr>
          <a:lstStyle>
            <a:lvl1pPr marL="0" indent="0" algn="ctr">
              <a:lnSpc>
                <a:spcPct val="130000"/>
              </a:lnSpc>
              <a:buNone/>
              <a:defRPr sz="1600" b="1" baseline="0">
                <a:solidFill>
                  <a:schemeClr val="accent1"/>
                </a:solidFill>
                <a:latin typeface="+mj-lt"/>
                <a:cs typeface="Lato Regular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1312571" y="4070895"/>
            <a:ext cx="2316194" cy="1422311"/>
          </a:xfrm>
          <a:prstGeom prst="rect">
            <a:avLst/>
          </a:prstGeom>
        </p:spPr>
        <p:txBody>
          <a:bodyPr vert="horz"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  <a:cs typeface="Lato Regular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F2AD1194-812F-4055-BBE9-128828CBE1E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7" name="Elipse 9"/>
          <p:cNvSpPr>
            <a:spLocks noGrp="1"/>
          </p:cNvSpPr>
          <p:nvPr>
            <p:ph type="pic" sz="quarter" idx="35"/>
          </p:nvPr>
        </p:nvSpPr>
        <p:spPr>
          <a:xfrm>
            <a:off x="4059837" y="1510810"/>
            <a:ext cx="1686319" cy="1729824"/>
          </a:xfrm>
          <a:prstGeom prst="ellipse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s-ES_tradnl"/>
          </a:p>
        </p:txBody>
      </p:sp>
      <p:sp>
        <p:nvSpPr>
          <p:cNvPr id="28" name="Elipse 1"/>
          <p:cNvSpPr/>
          <p:nvPr userDrawn="1"/>
        </p:nvSpPr>
        <p:spPr>
          <a:xfrm>
            <a:off x="3966433" y="1425333"/>
            <a:ext cx="1864918" cy="1913032"/>
          </a:xfrm>
          <a:prstGeom prst="ellipse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800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3765721" y="3559045"/>
            <a:ext cx="2316194" cy="402218"/>
          </a:xfrm>
          <a:prstGeom prst="rect">
            <a:avLst/>
          </a:prstGeom>
        </p:spPr>
        <p:txBody>
          <a:bodyPr vert="horz" lIns="0" tIns="0" rIns="0" bIns="0" anchor="ctr">
            <a:normAutofit/>
          </a:bodyPr>
          <a:lstStyle>
            <a:lvl1pPr marL="0" indent="0" algn="ctr">
              <a:lnSpc>
                <a:spcPct val="130000"/>
              </a:lnSpc>
              <a:buNone/>
              <a:defRPr sz="1600" b="1" baseline="0">
                <a:solidFill>
                  <a:schemeClr val="accent1"/>
                </a:solidFill>
                <a:latin typeface="+mj-lt"/>
                <a:cs typeface="Lato Regular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3765720" y="4070895"/>
            <a:ext cx="2316194" cy="1422311"/>
          </a:xfrm>
          <a:prstGeom prst="rect">
            <a:avLst/>
          </a:prstGeom>
        </p:spPr>
        <p:txBody>
          <a:bodyPr vert="horz"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  <a:cs typeface="Lato Regular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31" name="Elipse 9"/>
          <p:cNvSpPr>
            <a:spLocks noGrp="1"/>
          </p:cNvSpPr>
          <p:nvPr>
            <p:ph type="pic" sz="quarter" idx="38"/>
          </p:nvPr>
        </p:nvSpPr>
        <p:spPr>
          <a:xfrm>
            <a:off x="6512985" y="1510810"/>
            <a:ext cx="1686319" cy="1729824"/>
          </a:xfrm>
          <a:prstGeom prst="ellipse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s-ES_tradnl"/>
          </a:p>
        </p:txBody>
      </p:sp>
      <p:sp>
        <p:nvSpPr>
          <p:cNvPr id="32" name="Elipse 1"/>
          <p:cNvSpPr/>
          <p:nvPr userDrawn="1"/>
        </p:nvSpPr>
        <p:spPr>
          <a:xfrm>
            <a:off x="6419581" y="1425333"/>
            <a:ext cx="1864918" cy="1913032"/>
          </a:xfrm>
          <a:prstGeom prst="ellipse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80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6218869" y="3559045"/>
            <a:ext cx="2316194" cy="402218"/>
          </a:xfrm>
          <a:prstGeom prst="rect">
            <a:avLst/>
          </a:prstGeom>
        </p:spPr>
        <p:txBody>
          <a:bodyPr vert="horz" lIns="0" tIns="0" rIns="0" bIns="0" anchor="ctr">
            <a:normAutofit/>
          </a:bodyPr>
          <a:lstStyle>
            <a:lvl1pPr marL="0" indent="0" algn="ctr">
              <a:lnSpc>
                <a:spcPct val="130000"/>
              </a:lnSpc>
              <a:buNone/>
              <a:defRPr sz="1600" b="1" baseline="0">
                <a:solidFill>
                  <a:schemeClr val="accent1"/>
                </a:solidFill>
                <a:latin typeface="+mj-lt"/>
                <a:cs typeface="Lato Regular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6218868" y="4070895"/>
            <a:ext cx="2316194" cy="1422311"/>
          </a:xfrm>
          <a:prstGeom prst="rect">
            <a:avLst/>
          </a:prstGeom>
        </p:spPr>
        <p:txBody>
          <a:bodyPr vert="horz"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  <a:cs typeface="Lato Regular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35" name="Elipse 9"/>
          <p:cNvSpPr>
            <a:spLocks noGrp="1"/>
          </p:cNvSpPr>
          <p:nvPr>
            <p:ph type="pic" sz="quarter" idx="41"/>
          </p:nvPr>
        </p:nvSpPr>
        <p:spPr>
          <a:xfrm>
            <a:off x="8966134" y="1510810"/>
            <a:ext cx="1686319" cy="1729824"/>
          </a:xfrm>
          <a:prstGeom prst="ellipse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s-ES_tradnl"/>
          </a:p>
        </p:txBody>
      </p:sp>
      <p:sp>
        <p:nvSpPr>
          <p:cNvPr id="36" name="Elipse 1"/>
          <p:cNvSpPr/>
          <p:nvPr userDrawn="1"/>
        </p:nvSpPr>
        <p:spPr>
          <a:xfrm>
            <a:off x="8872730" y="1425333"/>
            <a:ext cx="1864918" cy="1913032"/>
          </a:xfrm>
          <a:prstGeom prst="ellipse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800"/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8672018" y="3559045"/>
            <a:ext cx="2316194" cy="402218"/>
          </a:xfrm>
          <a:prstGeom prst="rect">
            <a:avLst/>
          </a:prstGeom>
        </p:spPr>
        <p:txBody>
          <a:bodyPr vert="horz" lIns="0" tIns="0" rIns="0" bIns="0" anchor="ctr">
            <a:normAutofit/>
          </a:bodyPr>
          <a:lstStyle>
            <a:lvl1pPr marL="0" indent="0" algn="ctr">
              <a:lnSpc>
                <a:spcPct val="130000"/>
              </a:lnSpc>
              <a:buNone/>
              <a:defRPr sz="1600" b="1" baseline="0">
                <a:solidFill>
                  <a:schemeClr val="accent1"/>
                </a:solidFill>
                <a:latin typeface="+mj-lt"/>
                <a:cs typeface="Lato Regular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8672017" y="4070895"/>
            <a:ext cx="2316194" cy="1422311"/>
          </a:xfrm>
          <a:prstGeom prst="rect">
            <a:avLst/>
          </a:prstGeom>
        </p:spPr>
        <p:txBody>
          <a:bodyPr vert="horz"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  <a:cs typeface="Lato Regular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2464378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Block 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2327462"/>
            <a:ext cx="12192000" cy="352051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1741748" y="2843246"/>
            <a:ext cx="8737993" cy="1429557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1741749" y="4183156"/>
            <a:ext cx="8737992" cy="1407459"/>
          </a:xfrm>
        </p:spPr>
        <p:txBody>
          <a:bodyPr anchor="t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5938928"/>
            <a:ext cx="12192000" cy="2093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9146" y="2572384"/>
            <a:ext cx="2033958" cy="45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7315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meric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Oval 5"/>
          <p:cNvSpPr/>
          <p:nvPr userDrawn="1"/>
        </p:nvSpPr>
        <p:spPr>
          <a:xfrm>
            <a:off x="1917270" y="2409071"/>
            <a:ext cx="1424470" cy="142447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7" name="Oval 6"/>
          <p:cNvSpPr/>
          <p:nvPr userDrawn="1"/>
        </p:nvSpPr>
        <p:spPr>
          <a:xfrm>
            <a:off x="5383765" y="4113099"/>
            <a:ext cx="1424470" cy="142447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" name="Oval 7"/>
          <p:cNvSpPr/>
          <p:nvPr userDrawn="1"/>
        </p:nvSpPr>
        <p:spPr>
          <a:xfrm>
            <a:off x="8691345" y="2409071"/>
            <a:ext cx="1424470" cy="142447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10" name="Straight Connector 9"/>
          <p:cNvCxnSpPr>
            <a:stCxn id="6" idx="6"/>
            <a:endCxn id="7" idx="1"/>
          </p:cNvCxnSpPr>
          <p:nvPr userDrawn="1"/>
        </p:nvCxnSpPr>
        <p:spPr>
          <a:xfrm>
            <a:off x="3341740" y="3121306"/>
            <a:ext cx="2250634" cy="12004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7" idx="7"/>
            <a:endCxn id="8" idx="2"/>
          </p:cNvCxnSpPr>
          <p:nvPr userDrawn="1"/>
        </p:nvCxnSpPr>
        <p:spPr>
          <a:xfrm flipV="1">
            <a:off x="6599626" y="3121306"/>
            <a:ext cx="2091719" cy="12004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8" idx="6"/>
          </p:cNvCxnSpPr>
          <p:nvPr userDrawn="1"/>
        </p:nvCxnSpPr>
        <p:spPr>
          <a:xfrm>
            <a:off x="10115815" y="3121306"/>
            <a:ext cx="2076185" cy="126867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2132257" y="2723662"/>
            <a:ext cx="994496" cy="870703"/>
          </a:xfrm>
        </p:spPr>
        <p:txBody>
          <a:bodyPr>
            <a:noAutofit/>
          </a:bodyPr>
          <a:lstStyle>
            <a:lvl1pPr marL="0" indent="0" algn="ctr">
              <a:buNone/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5605130" y="4427690"/>
            <a:ext cx="994496" cy="870703"/>
          </a:xfrm>
        </p:spPr>
        <p:txBody>
          <a:bodyPr>
            <a:noAutofit/>
          </a:bodyPr>
          <a:lstStyle>
            <a:lvl1pPr marL="0" indent="0" algn="ctr">
              <a:buNone/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8906332" y="2723662"/>
            <a:ext cx="994496" cy="870703"/>
          </a:xfrm>
        </p:spPr>
        <p:txBody>
          <a:bodyPr>
            <a:noAutofit/>
          </a:bodyPr>
          <a:lstStyle>
            <a:lvl1pPr marL="0" indent="0" algn="ctr">
              <a:buNone/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745143" y="3931183"/>
            <a:ext cx="3768723" cy="3905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 b="1" baseline="0"/>
            </a:lvl1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7"/>
          </p:nvPr>
        </p:nvSpPr>
        <p:spPr>
          <a:xfrm>
            <a:off x="744538" y="4413250"/>
            <a:ext cx="3769328" cy="1544638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8" hasCustomPrompt="1"/>
          </p:nvPr>
        </p:nvSpPr>
        <p:spPr>
          <a:xfrm>
            <a:off x="4218016" y="3243472"/>
            <a:ext cx="3768723" cy="3905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 b="1" baseline="0"/>
            </a:lvl1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26" name="Text Placeholder 21"/>
          <p:cNvSpPr>
            <a:spLocks noGrp="1"/>
          </p:cNvSpPr>
          <p:nvPr>
            <p:ph type="body" sz="quarter" idx="19"/>
          </p:nvPr>
        </p:nvSpPr>
        <p:spPr>
          <a:xfrm>
            <a:off x="4211336" y="1610258"/>
            <a:ext cx="3769328" cy="1544638"/>
          </a:xfrm>
        </p:spPr>
        <p:txBody>
          <a:bodyPr anchor="b"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3"/>
          <p:cNvSpPr>
            <a:spLocks noGrp="1"/>
          </p:cNvSpPr>
          <p:nvPr>
            <p:ph type="body" sz="quarter" idx="20" hasCustomPrompt="1"/>
          </p:nvPr>
        </p:nvSpPr>
        <p:spPr>
          <a:xfrm>
            <a:off x="7558111" y="3928217"/>
            <a:ext cx="3768723" cy="3905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 b="1" baseline="0"/>
            </a:lvl1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28" name="Text Placeholder 21"/>
          <p:cNvSpPr>
            <a:spLocks noGrp="1"/>
          </p:cNvSpPr>
          <p:nvPr>
            <p:ph type="body" sz="quarter" idx="21"/>
          </p:nvPr>
        </p:nvSpPr>
        <p:spPr>
          <a:xfrm>
            <a:off x="7557506" y="4410284"/>
            <a:ext cx="3769328" cy="1544638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0" name="Slide Number Placeholder 29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D7F0B723-115C-4630-970A-18B634E413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864966"/>
      </p:ext>
    </p:extLst>
  </p:cSld>
  <p:clrMapOvr>
    <a:masterClrMapping/>
  </p:clrMapOvr>
  <p:transition spd="slow">
    <p:cover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meric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Oval 5"/>
          <p:cNvSpPr/>
          <p:nvPr userDrawn="1"/>
        </p:nvSpPr>
        <p:spPr>
          <a:xfrm>
            <a:off x="1917270" y="2409071"/>
            <a:ext cx="1424470" cy="142447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7" name="Oval 6"/>
          <p:cNvSpPr/>
          <p:nvPr userDrawn="1"/>
        </p:nvSpPr>
        <p:spPr>
          <a:xfrm>
            <a:off x="5383765" y="4113099"/>
            <a:ext cx="1424470" cy="142447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" name="Oval 7"/>
          <p:cNvSpPr/>
          <p:nvPr userDrawn="1"/>
        </p:nvSpPr>
        <p:spPr>
          <a:xfrm>
            <a:off x="8691345" y="2409071"/>
            <a:ext cx="1424470" cy="142447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10" name="Straight Connector 9"/>
          <p:cNvCxnSpPr>
            <a:stCxn id="6" idx="6"/>
            <a:endCxn id="7" idx="1"/>
          </p:cNvCxnSpPr>
          <p:nvPr userDrawn="1"/>
        </p:nvCxnSpPr>
        <p:spPr>
          <a:xfrm>
            <a:off x="3341740" y="3121306"/>
            <a:ext cx="2250634" cy="12004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7" idx="7"/>
            <a:endCxn id="8" idx="2"/>
          </p:cNvCxnSpPr>
          <p:nvPr userDrawn="1"/>
        </p:nvCxnSpPr>
        <p:spPr>
          <a:xfrm flipV="1">
            <a:off x="6599626" y="3121306"/>
            <a:ext cx="2091719" cy="12004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2132257" y="2723662"/>
            <a:ext cx="994496" cy="870703"/>
          </a:xfrm>
        </p:spPr>
        <p:txBody>
          <a:bodyPr>
            <a:noAutofit/>
          </a:bodyPr>
          <a:lstStyle>
            <a:lvl1pPr marL="0" indent="0" algn="ctr">
              <a:buNone/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5605130" y="4427690"/>
            <a:ext cx="994496" cy="870703"/>
          </a:xfrm>
        </p:spPr>
        <p:txBody>
          <a:bodyPr>
            <a:noAutofit/>
          </a:bodyPr>
          <a:lstStyle>
            <a:lvl1pPr marL="0" indent="0" algn="ctr">
              <a:buNone/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7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8906332" y="2723662"/>
            <a:ext cx="994496" cy="870703"/>
          </a:xfrm>
        </p:spPr>
        <p:txBody>
          <a:bodyPr>
            <a:noAutofit/>
          </a:bodyPr>
          <a:lstStyle>
            <a:lvl1pPr marL="0" indent="0" algn="ctr">
              <a:buNone/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cxnSp>
        <p:nvCxnSpPr>
          <p:cNvPr id="11" name="Straight Connector 10"/>
          <p:cNvCxnSpPr>
            <a:endCxn id="6" idx="2"/>
          </p:cNvCxnSpPr>
          <p:nvPr userDrawn="1"/>
        </p:nvCxnSpPr>
        <p:spPr>
          <a:xfrm flipV="1">
            <a:off x="-43768" y="3121306"/>
            <a:ext cx="1961038" cy="12004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745143" y="3931183"/>
            <a:ext cx="3768723" cy="3905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 b="1" baseline="0"/>
            </a:lvl1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9" name="Text Placeholder 21"/>
          <p:cNvSpPr>
            <a:spLocks noGrp="1"/>
          </p:cNvSpPr>
          <p:nvPr>
            <p:ph type="body" sz="quarter" idx="17"/>
          </p:nvPr>
        </p:nvSpPr>
        <p:spPr>
          <a:xfrm>
            <a:off x="744538" y="4413250"/>
            <a:ext cx="3769328" cy="1544638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8" hasCustomPrompt="1"/>
          </p:nvPr>
        </p:nvSpPr>
        <p:spPr>
          <a:xfrm>
            <a:off x="4218016" y="3243472"/>
            <a:ext cx="3768723" cy="3905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 b="1" baseline="0"/>
            </a:lvl1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21" name="Text Placeholder 21"/>
          <p:cNvSpPr>
            <a:spLocks noGrp="1"/>
          </p:cNvSpPr>
          <p:nvPr>
            <p:ph type="body" sz="quarter" idx="19"/>
          </p:nvPr>
        </p:nvSpPr>
        <p:spPr>
          <a:xfrm>
            <a:off x="4211336" y="1610258"/>
            <a:ext cx="3769328" cy="1544638"/>
          </a:xfrm>
        </p:spPr>
        <p:txBody>
          <a:bodyPr anchor="b"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3"/>
          <p:cNvSpPr>
            <a:spLocks noGrp="1"/>
          </p:cNvSpPr>
          <p:nvPr>
            <p:ph type="body" sz="quarter" idx="20" hasCustomPrompt="1"/>
          </p:nvPr>
        </p:nvSpPr>
        <p:spPr>
          <a:xfrm>
            <a:off x="7558111" y="3928217"/>
            <a:ext cx="3768723" cy="3905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 b="1" baseline="0"/>
            </a:lvl1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21"/>
          </p:nvPr>
        </p:nvSpPr>
        <p:spPr>
          <a:xfrm>
            <a:off x="7557506" y="4410284"/>
            <a:ext cx="3769328" cy="1544638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D7F0B723-115C-4630-970A-18B634E413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767107"/>
      </p:ext>
    </p:extLst>
  </p:cSld>
  <p:clrMapOvr>
    <a:masterClrMapping/>
  </p:clrMapOvr>
  <p:transition spd="slow">
    <p:cover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Half image with text righ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454587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Title 3"/>
          <p:cNvSpPr>
            <a:spLocks noGrp="1"/>
          </p:cNvSpPr>
          <p:nvPr>
            <p:ph type="title" hasCustomPrompt="1"/>
          </p:nvPr>
        </p:nvSpPr>
        <p:spPr>
          <a:xfrm>
            <a:off x="5437610" y="801681"/>
            <a:ext cx="5982723" cy="654756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algn="l">
              <a:defRPr sz="2800" cap="none">
                <a:solidFill>
                  <a:schemeClr val="bg1"/>
                </a:solidFill>
                <a:latin typeface="+mj-lt"/>
                <a:cs typeface="Lemon/Milk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5381897" y="1722272"/>
            <a:ext cx="6248052" cy="44479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A6C53C-3A83-4856-9B5E-99ADCE0360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2371" y="6210646"/>
            <a:ext cx="2033958" cy="45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317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319" y="1"/>
            <a:ext cx="3967606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171449" y="0"/>
            <a:ext cx="3952876" cy="6857999"/>
          </a:xfrm>
          <a:prstGeom prst="rect">
            <a:avLst/>
          </a:prstGeom>
          <a:gradFill>
            <a:gsLst>
              <a:gs pos="0">
                <a:schemeClr val="accent2">
                  <a:alpha val="88000"/>
                </a:schemeClr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33950" y="1146950"/>
            <a:ext cx="5876454" cy="2282049"/>
          </a:xfrm>
        </p:spPr>
        <p:txBody>
          <a:bodyPr anchor="b">
            <a:normAutofit/>
          </a:bodyPr>
          <a:lstStyle>
            <a:lvl1pPr algn="l">
              <a:defRPr sz="36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3950" y="3428999"/>
            <a:ext cx="5876454" cy="925051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ysClr val="windowText" lastClr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4933950" y="4656334"/>
            <a:ext cx="5876454" cy="403568"/>
          </a:xfrm>
        </p:spPr>
        <p:txBody>
          <a:bodyPr anchor="ctr"/>
          <a:lstStyle>
            <a:lvl1pPr marL="0" indent="0" algn="l">
              <a:buNone/>
              <a:defRPr spc="300"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en-US" dirty="0"/>
              <a:t>www.website.com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57" y="3066009"/>
            <a:ext cx="3275710" cy="72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251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Half image with text righ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7646126" y="0"/>
            <a:ext cx="454587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Title 3"/>
          <p:cNvSpPr>
            <a:spLocks noGrp="1"/>
          </p:cNvSpPr>
          <p:nvPr>
            <p:ph type="title" hasCustomPrompt="1"/>
          </p:nvPr>
        </p:nvSpPr>
        <p:spPr>
          <a:xfrm>
            <a:off x="817985" y="801681"/>
            <a:ext cx="5982723" cy="654756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algn="l">
              <a:defRPr sz="2800" cap="none">
                <a:solidFill>
                  <a:schemeClr val="bg1"/>
                </a:solidFill>
                <a:latin typeface="+mj-lt"/>
                <a:cs typeface="Lemon/Milk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762272" y="1722272"/>
            <a:ext cx="6248052" cy="44479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fld id="{FEA6C53C-3A83-4856-9B5E-99ADCE0360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71" y="6218873"/>
            <a:ext cx="2033958" cy="45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4612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87533"/>
            <a:ext cx="10515600" cy="48579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0B723-115C-4630-970A-18B634E41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5451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02706"/>
            <a:ext cx="5181600" cy="4786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02706"/>
            <a:ext cx="5181600" cy="4786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0B723-115C-4630-970A-18B634E41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1764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4233" y="1231647"/>
            <a:ext cx="4688897" cy="619017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4233" y="2118576"/>
            <a:ext cx="468889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7800" y="1231647"/>
            <a:ext cx="4711989" cy="619017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07800" y="2118576"/>
            <a:ext cx="4711989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0B723-115C-4630-970A-18B634E413E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654641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7F0B723-115C-4630-970A-18B634E413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51273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3396"/>
            <a:ext cx="12191999" cy="6861395"/>
          </a:xfrm>
          <a:prstGeom prst="rect">
            <a:avLst/>
          </a:prstGeom>
          <a:gradFill>
            <a:gsLst>
              <a:gs pos="0">
                <a:schemeClr val="accent2">
                  <a:alpha val="70000"/>
                </a:schemeClr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Rectangle 1"/>
          <p:cNvSpPr/>
          <p:nvPr userDrawn="1"/>
        </p:nvSpPr>
        <p:spPr>
          <a:xfrm>
            <a:off x="0" y="6197600"/>
            <a:ext cx="12191999" cy="6604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6014" y="2130820"/>
            <a:ext cx="4359970" cy="96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731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bg1">
                  <a:alpha val="71000"/>
                </a:schemeClr>
              </a:gs>
              <a:gs pos="0">
                <a:schemeClr val="accent3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5735328"/>
            <a:ext cx="12192000" cy="9715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5886451"/>
            <a:ext cx="12192000" cy="971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861520" y="6179566"/>
            <a:ext cx="8468710" cy="41456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600">
                <a:solidFill>
                  <a:schemeClr val="bg1"/>
                </a:solidFill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www.website.com</a:t>
            </a:r>
          </a:p>
        </p:txBody>
      </p:sp>
      <p:sp>
        <p:nvSpPr>
          <p:cNvPr id="5" name="Title 15"/>
          <p:cNvSpPr>
            <a:spLocks noGrp="1"/>
          </p:cNvSpPr>
          <p:nvPr>
            <p:ph type="title" hasCustomPrompt="1"/>
          </p:nvPr>
        </p:nvSpPr>
        <p:spPr>
          <a:xfrm>
            <a:off x="5200658" y="1505476"/>
            <a:ext cx="6351320" cy="2067956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The Title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5200650" y="3686175"/>
            <a:ext cx="6147169" cy="1638300"/>
          </a:xfrm>
        </p:spPr>
        <p:txBody>
          <a:bodyPr>
            <a:norm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The Subtitle of the Presentation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4880290" y="2171223"/>
            <a:ext cx="690" cy="2292359"/>
          </a:xfrm>
          <a:prstGeom prst="rect">
            <a:avLst/>
          </a:prstGeom>
          <a:solidFill>
            <a:schemeClr val="accent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447" y="3077376"/>
            <a:ext cx="3337022" cy="480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673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 hasCustomPrompt="1"/>
          </p:nvPr>
        </p:nvSpPr>
        <p:spPr>
          <a:xfrm>
            <a:off x="819149" y="758697"/>
            <a:ext cx="3878687" cy="1758000"/>
          </a:xfrm>
        </p:spPr>
        <p:txBody>
          <a:bodyPr anchor="b">
            <a:noAutofit/>
          </a:bodyPr>
          <a:lstStyle>
            <a:lvl1pPr algn="l">
              <a:defRPr sz="3200" cap="none" baseline="0">
                <a:solidFill>
                  <a:sysClr val="windowText" lastClr="000000"/>
                </a:solidFill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819150" y="2626242"/>
            <a:ext cx="3878686" cy="293635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reeform 7"/>
          <p:cNvSpPr/>
          <p:nvPr userDrawn="1"/>
        </p:nvSpPr>
        <p:spPr>
          <a:xfrm>
            <a:off x="5586126" y="1"/>
            <a:ext cx="6504274" cy="6229350"/>
          </a:xfrm>
          <a:custGeom>
            <a:avLst/>
            <a:gdLst>
              <a:gd name="connsiteX0" fmla="*/ 679578 w 6910614"/>
              <a:gd name="connsiteY0" fmla="*/ 0 h 6618514"/>
              <a:gd name="connsiteX1" fmla="*/ 6910614 w 6910614"/>
              <a:gd name="connsiteY1" fmla="*/ 0 h 6618514"/>
              <a:gd name="connsiteX2" fmla="*/ 6910614 w 6910614"/>
              <a:gd name="connsiteY2" fmla="*/ 5734357 h 6618514"/>
              <a:gd name="connsiteX3" fmla="*/ 6872530 w 6910614"/>
              <a:gd name="connsiteY3" fmla="*/ 5764285 h 6618514"/>
              <a:gd name="connsiteX4" fmla="*/ 4299857 w 6910614"/>
              <a:gd name="connsiteY4" fmla="*/ 6618514 h 6618514"/>
              <a:gd name="connsiteX5" fmla="*/ 0 w 6910614"/>
              <a:gd name="connsiteY5" fmla="*/ 2318657 h 6618514"/>
              <a:gd name="connsiteX6" fmla="*/ 622505 w 6910614"/>
              <a:gd name="connsiteY6" fmla="*/ 89025 h 6618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910614" h="6618514">
                <a:moveTo>
                  <a:pt x="679578" y="0"/>
                </a:moveTo>
                <a:lnTo>
                  <a:pt x="6910614" y="0"/>
                </a:lnTo>
                <a:lnTo>
                  <a:pt x="6910614" y="5734357"/>
                </a:lnTo>
                <a:lnTo>
                  <a:pt x="6872530" y="5764285"/>
                </a:lnTo>
                <a:cubicBezTo>
                  <a:pt x="6155130" y="6300796"/>
                  <a:pt x="5264597" y="6618514"/>
                  <a:pt x="4299857" y="6618514"/>
                </a:cubicBezTo>
                <a:cubicBezTo>
                  <a:pt x="1925112" y="6618514"/>
                  <a:pt x="0" y="4693402"/>
                  <a:pt x="0" y="2318657"/>
                </a:cubicBezTo>
                <a:cubicBezTo>
                  <a:pt x="0" y="1502339"/>
                  <a:pt x="227479" y="739150"/>
                  <a:pt x="622505" y="8902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 userDrawn="1"/>
        </p:nvSpPr>
        <p:spPr>
          <a:xfrm>
            <a:off x="5840928" y="0"/>
            <a:ext cx="6351072" cy="6082623"/>
          </a:xfrm>
          <a:custGeom>
            <a:avLst/>
            <a:gdLst>
              <a:gd name="connsiteX0" fmla="*/ 679578 w 6910614"/>
              <a:gd name="connsiteY0" fmla="*/ 0 h 6618514"/>
              <a:gd name="connsiteX1" fmla="*/ 6910614 w 6910614"/>
              <a:gd name="connsiteY1" fmla="*/ 0 h 6618514"/>
              <a:gd name="connsiteX2" fmla="*/ 6910614 w 6910614"/>
              <a:gd name="connsiteY2" fmla="*/ 5734357 h 6618514"/>
              <a:gd name="connsiteX3" fmla="*/ 6872530 w 6910614"/>
              <a:gd name="connsiteY3" fmla="*/ 5764285 h 6618514"/>
              <a:gd name="connsiteX4" fmla="*/ 4299857 w 6910614"/>
              <a:gd name="connsiteY4" fmla="*/ 6618514 h 6618514"/>
              <a:gd name="connsiteX5" fmla="*/ 0 w 6910614"/>
              <a:gd name="connsiteY5" fmla="*/ 2318657 h 6618514"/>
              <a:gd name="connsiteX6" fmla="*/ 622505 w 6910614"/>
              <a:gd name="connsiteY6" fmla="*/ 89025 h 6618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910614" h="6618514">
                <a:moveTo>
                  <a:pt x="679578" y="0"/>
                </a:moveTo>
                <a:lnTo>
                  <a:pt x="6910614" y="0"/>
                </a:lnTo>
                <a:lnTo>
                  <a:pt x="6910614" y="5734357"/>
                </a:lnTo>
                <a:lnTo>
                  <a:pt x="6872530" y="5764285"/>
                </a:lnTo>
                <a:cubicBezTo>
                  <a:pt x="6155130" y="6300796"/>
                  <a:pt x="5264597" y="6618514"/>
                  <a:pt x="4299857" y="6618514"/>
                </a:cubicBezTo>
                <a:cubicBezTo>
                  <a:pt x="1925112" y="6618514"/>
                  <a:pt x="0" y="4693402"/>
                  <a:pt x="0" y="2318657"/>
                </a:cubicBezTo>
                <a:cubicBezTo>
                  <a:pt x="0" y="1502339"/>
                  <a:pt x="227479" y="739150"/>
                  <a:pt x="622505" y="8902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14"/>
          <p:cNvSpPr>
            <a:spLocks noGrp="1"/>
          </p:cNvSpPr>
          <p:nvPr>
            <p:ph type="pic" sz="quarter" idx="15"/>
          </p:nvPr>
        </p:nvSpPr>
        <p:spPr>
          <a:xfrm>
            <a:off x="6257978" y="0"/>
            <a:ext cx="5934021" cy="5921037"/>
          </a:xfrm>
          <a:custGeom>
            <a:avLst/>
            <a:gdLst>
              <a:gd name="connsiteX0" fmla="*/ 1128305 w 6633028"/>
              <a:gd name="connsiteY0" fmla="*/ 0 h 6618514"/>
              <a:gd name="connsiteX1" fmla="*/ 6633028 w 6633028"/>
              <a:gd name="connsiteY1" fmla="*/ 0 h 6618514"/>
              <a:gd name="connsiteX2" fmla="*/ 6633028 w 6633028"/>
              <a:gd name="connsiteY2" fmla="*/ 5476123 h 6618514"/>
              <a:gd name="connsiteX3" fmla="*/ 6628351 w 6633028"/>
              <a:gd name="connsiteY3" fmla="*/ 5481269 h 6618514"/>
              <a:gd name="connsiteX4" fmla="*/ 3882798 w 6633028"/>
              <a:gd name="connsiteY4" fmla="*/ 6618514 h 6618514"/>
              <a:gd name="connsiteX5" fmla="*/ 0 w 6633028"/>
              <a:gd name="connsiteY5" fmla="*/ 2735716 h 6618514"/>
              <a:gd name="connsiteX6" fmla="*/ 886643 w 6633028"/>
              <a:gd name="connsiteY6" fmla="*/ 265896 h 6618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33028" h="6618514">
                <a:moveTo>
                  <a:pt x="1128305" y="0"/>
                </a:moveTo>
                <a:lnTo>
                  <a:pt x="6633028" y="0"/>
                </a:lnTo>
                <a:lnTo>
                  <a:pt x="6633028" y="5476123"/>
                </a:lnTo>
                <a:lnTo>
                  <a:pt x="6628351" y="5481269"/>
                </a:lnTo>
                <a:cubicBezTo>
                  <a:pt x="5925703" y="6183917"/>
                  <a:pt x="4955003" y="6618514"/>
                  <a:pt x="3882798" y="6618514"/>
                </a:cubicBezTo>
                <a:cubicBezTo>
                  <a:pt x="1738388" y="6618514"/>
                  <a:pt x="0" y="4880126"/>
                  <a:pt x="0" y="2735716"/>
                </a:cubicBezTo>
                <a:cubicBezTo>
                  <a:pt x="0" y="1797537"/>
                  <a:pt x="332739" y="937073"/>
                  <a:pt x="886643" y="26589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7"/>
          </p:nvPr>
        </p:nvSpPr>
        <p:spPr>
          <a:ln>
            <a:solidFill>
              <a:schemeClr val="accent2"/>
            </a:solidFill>
          </a:ln>
        </p:spPr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fld id="{D7F0B723-115C-4630-970A-18B634E413E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308204"/>
            <a:ext cx="1866900" cy="268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029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5" name="Rectangle 4"/>
          <p:cNvSpPr/>
          <p:nvPr userDrawn="1"/>
        </p:nvSpPr>
        <p:spPr>
          <a:xfrm>
            <a:off x="0" y="374869"/>
            <a:ext cx="3087149" cy="117445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2"/>
          <p:cNvSpPr>
            <a:spLocks noGrp="1"/>
          </p:cNvSpPr>
          <p:nvPr>
            <p:ph type="body" idx="1"/>
          </p:nvPr>
        </p:nvSpPr>
        <p:spPr>
          <a:xfrm>
            <a:off x="1083639" y="1961233"/>
            <a:ext cx="9745272" cy="334106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ysClr val="windowText" lastClr="000000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893139" y="624741"/>
            <a:ext cx="1860898" cy="624780"/>
          </a:xfrm>
        </p:spPr>
        <p:txBody>
          <a:bodyPr anchor="b"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About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A6C53C-3A83-4856-9B5E-99ADCE03601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3087149" y="956393"/>
            <a:ext cx="889635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87422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0001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Rectangle 4"/>
          <p:cNvSpPr/>
          <p:nvPr userDrawn="1"/>
        </p:nvSpPr>
        <p:spPr>
          <a:xfrm>
            <a:off x="866775" y="0"/>
            <a:ext cx="10487025" cy="60001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43794"/>
            <a:ext cx="12192001" cy="5756386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alpha val="37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 hasCustomPrompt="1"/>
          </p:nvPr>
        </p:nvSpPr>
        <p:spPr>
          <a:xfrm>
            <a:off x="3551248" y="462093"/>
            <a:ext cx="4959547" cy="77139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anchor="ctr">
            <a:normAutofit/>
          </a:bodyPr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Introduction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1885950" y="1811965"/>
            <a:ext cx="8290144" cy="378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EA6C53C-3A83-4856-9B5E-99ADCE03601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409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>
            <a:off x="0" y="985007"/>
            <a:ext cx="12192000" cy="108859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0B723-115C-4630-970A-18B634E413E8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0" y="3228608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2196448" y="3101418"/>
            <a:ext cx="235670" cy="23567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 userDrawn="1"/>
        </p:nvSpPr>
        <p:spPr>
          <a:xfrm>
            <a:off x="4686695" y="3101418"/>
            <a:ext cx="235670" cy="23567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 userDrawn="1"/>
        </p:nvSpPr>
        <p:spPr>
          <a:xfrm>
            <a:off x="7176942" y="3101418"/>
            <a:ext cx="235670" cy="23567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 userDrawn="1"/>
        </p:nvSpPr>
        <p:spPr>
          <a:xfrm>
            <a:off x="9667189" y="3101418"/>
            <a:ext cx="235670" cy="23567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1441952" y="2366127"/>
            <a:ext cx="1744662" cy="569956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3932199" y="2366127"/>
            <a:ext cx="1744662" cy="569956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6422446" y="2366127"/>
            <a:ext cx="1744662" cy="569956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8912693" y="2366127"/>
            <a:ext cx="1744662" cy="569956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1149286" y="3336925"/>
            <a:ext cx="2338633" cy="763735"/>
          </a:xfrm>
        </p:spPr>
        <p:txBody>
          <a:bodyPr anchor="ctr"/>
          <a:lstStyle>
            <a:lvl1pPr marL="0" indent="0" algn="ctr">
              <a:buNone/>
              <a:defRPr b="0" baseline="0">
                <a:latin typeface="+mn-lt"/>
              </a:defRPr>
            </a:lvl1pPr>
          </a:lstStyle>
          <a:p>
            <a:pPr lvl="0"/>
            <a:r>
              <a:rPr lang="en-US" dirty="0"/>
              <a:t>Timeline Name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8" hasCustomPrompt="1"/>
          </p:nvPr>
        </p:nvSpPr>
        <p:spPr>
          <a:xfrm>
            <a:off x="3635213" y="3336924"/>
            <a:ext cx="2338633" cy="763735"/>
          </a:xfrm>
        </p:spPr>
        <p:txBody>
          <a:bodyPr anchor="ctr"/>
          <a:lstStyle>
            <a:lvl1pPr marL="0" indent="0" algn="ctr">
              <a:buNone/>
              <a:defRPr b="0" baseline="0">
                <a:latin typeface="+mn-lt"/>
              </a:defRPr>
            </a:lvl1pPr>
          </a:lstStyle>
          <a:p>
            <a:pPr lvl="0"/>
            <a:r>
              <a:rPr lang="en-US" dirty="0"/>
              <a:t>Timeline Name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9" hasCustomPrompt="1"/>
          </p:nvPr>
        </p:nvSpPr>
        <p:spPr>
          <a:xfrm>
            <a:off x="6121140" y="3336923"/>
            <a:ext cx="2338633" cy="763735"/>
          </a:xfrm>
        </p:spPr>
        <p:txBody>
          <a:bodyPr anchor="ctr"/>
          <a:lstStyle>
            <a:lvl1pPr marL="0" indent="0" algn="ctr">
              <a:buNone/>
              <a:defRPr b="0" baseline="0">
                <a:latin typeface="+mn-lt"/>
              </a:defRPr>
            </a:lvl1pPr>
          </a:lstStyle>
          <a:p>
            <a:pPr lvl="0"/>
            <a:r>
              <a:rPr lang="en-US" dirty="0"/>
              <a:t>Timeline Name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20" hasCustomPrompt="1"/>
          </p:nvPr>
        </p:nvSpPr>
        <p:spPr>
          <a:xfrm>
            <a:off x="8607067" y="3336922"/>
            <a:ext cx="2338633" cy="763735"/>
          </a:xfrm>
        </p:spPr>
        <p:txBody>
          <a:bodyPr anchor="ctr"/>
          <a:lstStyle>
            <a:lvl1pPr marL="0" indent="0" algn="ctr">
              <a:buNone/>
              <a:defRPr b="0" baseline="0">
                <a:latin typeface="+mn-lt"/>
              </a:defRPr>
            </a:lvl1pPr>
          </a:lstStyle>
          <a:p>
            <a:pPr lvl="0"/>
            <a:r>
              <a:rPr lang="en-US" dirty="0"/>
              <a:t>Timeline Name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21" hasCustomPrompt="1"/>
          </p:nvPr>
        </p:nvSpPr>
        <p:spPr>
          <a:xfrm>
            <a:off x="1149286" y="4100513"/>
            <a:ext cx="2338389" cy="1809750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22" hasCustomPrompt="1"/>
          </p:nvPr>
        </p:nvSpPr>
        <p:spPr>
          <a:xfrm>
            <a:off x="3634969" y="4100513"/>
            <a:ext cx="2338389" cy="1809750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4" name="Text Placeholder 21"/>
          <p:cNvSpPr>
            <a:spLocks noGrp="1"/>
          </p:cNvSpPr>
          <p:nvPr>
            <p:ph type="body" sz="quarter" idx="23" hasCustomPrompt="1"/>
          </p:nvPr>
        </p:nvSpPr>
        <p:spPr>
          <a:xfrm>
            <a:off x="6120652" y="4100513"/>
            <a:ext cx="2338389" cy="1809750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5" name="Text Placeholder 21"/>
          <p:cNvSpPr>
            <a:spLocks noGrp="1"/>
          </p:cNvSpPr>
          <p:nvPr>
            <p:ph type="body" sz="quarter" idx="24" hasCustomPrompt="1"/>
          </p:nvPr>
        </p:nvSpPr>
        <p:spPr>
          <a:xfrm>
            <a:off x="8606335" y="4100513"/>
            <a:ext cx="2338389" cy="1809750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25"/>
          </p:nvPr>
        </p:nvSpPr>
        <p:spPr>
          <a:xfrm>
            <a:off x="1149286" y="1145970"/>
            <a:ext cx="9794875" cy="78315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05852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out U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102036" y="653541"/>
            <a:ext cx="12192000" cy="5305940"/>
          </a:xfrm>
          <a:prstGeom prst="rect">
            <a:avLst/>
          </a:prstGeom>
          <a:solidFill>
            <a:schemeClr val="bg1">
              <a:lumMod val="9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3517901"/>
            <a:ext cx="4499429" cy="1409700"/>
          </a:xfrm>
          <a:solidFill>
            <a:schemeClr val="accent1"/>
          </a:solidFill>
        </p:spPr>
        <p:txBody>
          <a:bodyPr lIns="288000" rIns="432000" bIns="144000" anchor="ctr">
            <a:normAutofit/>
          </a:bodyPr>
          <a:lstStyle>
            <a:lvl1pPr algn="r">
              <a:defRPr sz="2800" spc="-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About</a:t>
            </a:r>
            <a:endParaRPr lang="en-ZA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5097235" y="1104557"/>
            <a:ext cx="6393544" cy="4407243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4499429" cy="3517900"/>
          </a:xfrm>
          <a:solidFill>
            <a:schemeClr val="accent1">
              <a:lumMod val="75000"/>
            </a:schemeClr>
          </a:solidFill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4927601"/>
            <a:ext cx="4499429" cy="19303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9"/>
          </p:nvPr>
        </p:nvSpPr>
        <p:spPr>
          <a:ln>
            <a:solidFill>
              <a:schemeClr val="accent2"/>
            </a:solidFill>
          </a:ln>
        </p:spPr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fld id="{D7F0B723-115C-4630-970A-18B634E413E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71" y="6218873"/>
            <a:ext cx="2033958" cy="45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121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3676651"/>
            <a:ext cx="12192000" cy="318135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81E9E71-4E48-40DD-A577-A67A91F5D0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904875" y="1647825"/>
            <a:ext cx="5019675" cy="367415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362700" y="1647825"/>
            <a:ext cx="5019675" cy="367415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931988" y="1882776"/>
            <a:ext cx="3706812" cy="710519"/>
          </a:xfrm>
        </p:spPr>
        <p:txBody>
          <a:bodyPr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Our Mission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1931988" y="2669493"/>
            <a:ext cx="3706812" cy="216671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3669" y="1882776"/>
            <a:ext cx="3706812" cy="710519"/>
          </a:xfrm>
        </p:spPr>
        <p:txBody>
          <a:bodyPr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Our Vision</a:t>
            </a:r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7393669" y="2669493"/>
            <a:ext cx="3706812" cy="216671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71" y="6218873"/>
            <a:ext cx="2033958" cy="45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24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043295"/>
            <a:ext cx="12192000" cy="7211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104709"/>
            <a:ext cx="12192000" cy="7532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48309"/>
            <a:ext cx="10515600" cy="681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043201"/>
            <a:ext cx="10515600" cy="48579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1486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69105" y="6302261"/>
            <a:ext cx="484695" cy="3651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D7F0B723-115C-4630-970A-18B634E413E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838200" y="923829"/>
            <a:ext cx="105156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71" y="6218873"/>
            <a:ext cx="2033958" cy="45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539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2" r:id="rId2"/>
    <p:sldLayoutId id="2147483680" r:id="rId3"/>
    <p:sldLayoutId id="2147483657" r:id="rId4"/>
    <p:sldLayoutId id="2147483678" r:id="rId5"/>
    <p:sldLayoutId id="2147483679" r:id="rId6"/>
    <p:sldLayoutId id="2147483664" r:id="rId7"/>
    <p:sldLayoutId id="2147483673" r:id="rId8"/>
    <p:sldLayoutId id="2147483674" r:id="rId9"/>
    <p:sldLayoutId id="2147483675" r:id="rId10"/>
    <p:sldLayoutId id="2147483676" r:id="rId11"/>
    <p:sldLayoutId id="2147483665" r:id="rId12"/>
    <p:sldLayoutId id="2147483682" r:id="rId13"/>
    <p:sldLayoutId id="2147483683" r:id="rId14"/>
    <p:sldLayoutId id="2147483666" r:id="rId15"/>
    <p:sldLayoutId id="2147483667" r:id="rId16"/>
    <p:sldLayoutId id="2147483684" r:id="rId17"/>
    <p:sldLayoutId id="2147483685" r:id="rId18"/>
    <p:sldLayoutId id="2147483668" r:id="rId19"/>
    <p:sldLayoutId id="2147483669" r:id="rId20"/>
    <p:sldLayoutId id="2147483650" r:id="rId21"/>
    <p:sldLayoutId id="2147483652" r:id="rId22"/>
    <p:sldLayoutId id="2147483653" r:id="rId23"/>
    <p:sldLayoutId id="2147483670" r:id="rId24"/>
    <p:sldLayoutId id="2147483671" r:id="rId2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1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7.xml"/><Relationship Id="rId13" Type="http://schemas.openxmlformats.org/officeDocument/2006/relationships/diagramLayout" Target="../diagrams/layout8.xml"/><Relationship Id="rId3" Type="http://schemas.openxmlformats.org/officeDocument/2006/relationships/diagramLayout" Target="../diagrams/layout6.xml"/><Relationship Id="rId7" Type="http://schemas.openxmlformats.org/officeDocument/2006/relationships/diagramData" Target="../diagrams/data7.xml"/><Relationship Id="rId12" Type="http://schemas.openxmlformats.org/officeDocument/2006/relationships/diagramData" Target="../diagrams/data8.xml"/><Relationship Id="rId2" Type="http://schemas.openxmlformats.org/officeDocument/2006/relationships/diagramData" Target="../diagrams/data6.xml"/><Relationship Id="rId16" Type="http://schemas.microsoft.com/office/2007/relationships/diagramDrawing" Target="../diagrams/drawing8.xml"/><Relationship Id="rId1" Type="http://schemas.openxmlformats.org/officeDocument/2006/relationships/slideLayout" Target="../slideLayouts/slideLayout21.xml"/><Relationship Id="rId6" Type="http://schemas.microsoft.com/office/2007/relationships/diagramDrawing" Target="../diagrams/drawing6.xml"/><Relationship Id="rId11" Type="http://schemas.microsoft.com/office/2007/relationships/diagramDrawing" Target="../diagrams/drawing7.xml"/><Relationship Id="rId5" Type="http://schemas.openxmlformats.org/officeDocument/2006/relationships/diagramColors" Target="../diagrams/colors6.xml"/><Relationship Id="rId15" Type="http://schemas.openxmlformats.org/officeDocument/2006/relationships/diagramColors" Target="../diagrams/colors8.xml"/><Relationship Id="rId10" Type="http://schemas.openxmlformats.org/officeDocument/2006/relationships/diagramColors" Target="../diagrams/colors7.xml"/><Relationship Id="rId4" Type="http://schemas.openxmlformats.org/officeDocument/2006/relationships/diagramQuickStyle" Target="../diagrams/quickStyle6.xml"/><Relationship Id="rId9" Type="http://schemas.openxmlformats.org/officeDocument/2006/relationships/diagramQuickStyle" Target="../diagrams/quickStyle7.xml"/><Relationship Id="rId14" Type="http://schemas.openxmlformats.org/officeDocument/2006/relationships/diagramQuickStyle" Target="../diagrams/quickStyle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0.xml"/><Relationship Id="rId13" Type="http://schemas.openxmlformats.org/officeDocument/2006/relationships/diagramLayout" Target="../diagrams/layout11.xml"/><Relationship Id="rId3" Type="http://schemas.openxmlformats.org/officeDocument/2006/relationships/diagramLayout" Target="../diagrams/layout9.xml"/><Relationship Id="rId7" Type="http://schemas.openxmlformats.org/officeDocument/2006/relationships/diagramData" Target="../diagrams/data10.xml"/><Relationship Id="rId12" Type="http://schemas.openxmlformats.org/officeDocument/2006/relationships/diagramData" Target="../diagrams/data11.xml"/><Relationship Id="rId2" Type="http://schemas.openxmlformats.org/officeDocument/2006/relationships/diagramData" Target="../diagrams/data9.xml"/><Relationship Id="rId16" Type="http://schemas.microsoft.com/office/2007/relationships/diagramDrawing" Target="../diagrams/drawing11.xml"/><Relationship Id="rId1" Type="http://schemas.openxmlformats.org/officeDocument/2006/relationships/slideLayout" Target="../slideLayouts/slideLayout21.xml"/><Relationship Id="rId6" Type="http://schemas.microsoft.com/office/2007/relationships/diagramDrawing" Target="../diagrams/drawing9.xml"/><Relationship Id="rId11" Type="http://schemas.microsoft.com/office/2007/relationships/diagramDrawing" Target="../diagrams/drawing10.xml"/><Relationship Id="rId5" Type="http://schemas.openxmlformats.org/officeDocument/2006/relationships/diagramColors" Target="../diagrams/colors9.xml"/><Relationship Id="rId15" Type="http://schemas.openxmlformats.org/officeDocument/2006/relationships/diagramColors" Target="../diagrams/colors11.xml"/><Relationship Id="rId10" Type="http://schemas.openxmlformats.org/officeDocument/2006/relationships/diagramColors" Target="../diagrams/colors10.xml"/><Relationship Id="rId4" Type="http://schemas.openxmlformats.org/officeDocument/2006/relationships/diagramQuickStyle" Target="../diagrams/quickStyle9.xml"/><Relationship Id="rId9" Type="http://schemas.openxmlformats.org/officeDocument/2006/relationships/diagramQuickStyle" Target="../diagrams/quickStyle10.xml"/><Relationship Id="rId14" Type="http://schemas.openxmlformats.org/officeDocument/2006/relationships/diagramQuickStyle" Target="../diagrams/quickStyl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1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1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1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The Presentation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The Subtitle of the presentation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www.jfc-associates.com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08C1C9-30D6-44D0-9592-41F494AF90F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2272374" y="1"/>
            <a:ext cx="7348954" cy="2684206"/>
          </a:xfrm>
          <a:prstGeom prst="rect">
            <a:avLst/>
          </a:prstGeom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AB2359-12AE-493C-BBEA-CBABE1B949F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02611" y="2684206"/>
            <a:ext cx="7418717" cy="176351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95699CB-429C-4B15-BEFE-6A25AAD5526E}"/>
              </a:ext>
            </a:extLst>
          </p:cNvPr>
          <p:cNvSpPr/>
          <p:nvPr/>
        </p:nvSpPr>
        <p:spPr>
          <a:xfrm>
            <a:off x="9807008" y="364734"/>
            <a:ext cx="1914977" cy="3328876"/>
          </a:xfrm>
          <a:prstGeom prst="rect">
            <a:avLst/>
          </a:prstGeom>
          <a:solidFill>
            <a:srgbClr val="002060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8A21D2-978B-4995-A3E7-AD5901E1379A}"/>
              </a:ext>
            </a:extLst>
          </p:cNvPr>
          <p:cNvSpPr txBox="1"/>
          <p:nvPr/>
        </p:nvSpPr>
        <p:spPr>
          <a:xfrm>
            <a:off x="9935187" y="1549932"/>
            <a:ext cx="1948567" cy="2080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50"/>
              </a:spcAft>
            </a:pPr>
            <a:r>
              <a:rPr lang="en-US" sz="225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Experience</a:t>
            </a:r>
          </a:p>
          <a:p>
            <a:pPr>
              <a:spcAft>
                <a:spcPts val="450"/>
              </a:spcAft>
            </a:pPr>
            <a:r>
              <a:rPr lang="en-US" sz="225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Expertise</a:t>
            </a:r>
          </a:p>
          <a:p>
            <a:pPr>
              <a:spcAft>
                <a:spcPts val="450"/>
              </a:spcAft>
            </a:pPr>
            <a:r>
              <a:rPr lang="en-US" sz="225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  <a:p>
            <a:pPr>
              <a:spcAft>
                <a:spcPts val="450"/>
              </a:spcAft>
            </a:pPr>
            <a:r>
              <a:rPr lang="en-US" sz="225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Innovation</a:t>
            </a:r>
          </a:p>
          <a:p>
            <a:pPr>
              <a:spcAft>
                <a:spcPts val="450"/>
              </a:spcAft>
            </a:pPr>
            <a:r>
              <a:rPr lang="en-US" sz="225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Leadership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48D76E0-1CDB-496B-9A1D-DB0FF0E5D23A}"/>
              </a:ext>
            </a:extLst>
          </p:cNvPr>
          <p:cNvGrpSpPr/>
          <p:nvPr/>
        </p:nvGrpSpPr>
        <p:grpSpPr>
          <a:xfrm>
            <a:off x="10026020" y="575905"/>
            <a:ext cx="1207977" cy="891110"/>
            <a:chOff x="3204730" y="1338293"/>
            <a:chExt cx="1785741" cy="131731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4E8D59-B95A-4C66-ADCD-0DE895318CC2}"/>
                </a:ext>
              </a:extLst>
            </p:cNvPr>
            <p:cNvSpPr/>
            <p:nvPr/>
          </p:nvSpPr>
          <p:spPr>
            <a:xfrm>
              <a:off x="3204730" y="1338293"/>
              <a:ext cx="1785741" cy="13173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AED0415-D60B-4AE7-8DF3-F8406ED3CD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309715" y="1434794"/>
              <a:ext cx="1551545" cy="1131452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FD452D5-3322-4D48-A17E-BAC6B8447BCA}"/>
              </a:ext>
            </a:extLst>
          </p:cNvPr>
          <p:cNvGrpSpPr/>
          <p:nvPr/>
        </p:nvGrpSpPr>
        <p:grpSpPr>
          <a:xfrm>
            <a:off x="0" y="4382255"/>
            <a:ext cx="12191999" cy="607724"/>
            <a:chOff x="452430" y="5436980"/>
            <a:chExt cx="5943599" cy="82492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D358C4B-75EC-48AE-ABE8-15A0ED4D4630}"/>
                </a:ext>
              </a:extLst>
            </p:cNvPr>
            <p:cNvSpPr/>
            <p:nvPr/>
          </p:nvSpPr>
          <p:spPr>
            <a:xfrm>
              <a:off x="452430" y="5436980"/>
              <a:ext cx="5943599" cy="824923"/>
            </a:xfrm>
            <a:prstGeom prst="rect">
              <a:avLst/>
            </a:prstGeom>
            <a:solidFill>
              <a:srgbClr val="2E21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0A1A4F6-9E92-476C-8672-E00A8FF8473D}"/>
                </a:ext>
              </a:extLst>
            </p:cNvPr>
            <p:cNvSpPr txBox="1"/>
            <p:nvPr/>
          </p:nvSpPr>
          <p:spPr>
            <a:xfrm>
              <a:off x="457206" y="5510700"/>
              <a:ext cx="5938823" cy="6031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975" spc="45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MAXIMO STRATEGIC PLANNING </a:t>
              </a:r>
              <a:endParaRPr lang="en-US" sz="975" spc="45" dirty="0">
                <a:solidFill>
                  <a:srgbClr val="2BB0D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825" spc="45" dirty="0">
                  <a:solidFill>
                    <a:srgbClr val="2BB0D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BY JFC &amp; ASSOCIATES </a:t>
              </a:r>
              <a:r>
                <a:rPr lang="en-US" sz="825" spc="45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/ </a:t>
              </a:r>
              <a:r>
                <a:rPr lang="en-US" sz="825" spc="45" dirty="0">
                  <a:solidFill>
                    <a:srgbClr val="76B0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March 16, 2020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19209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BBB55-87CC-4083-8802-9EF2A23EF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7291"/>
            <a:ext cx="10515600" cy="5822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Discovery Period</a:t>
            </a:r>
            <a:br>
              <a:rPr lang="en-US" b="1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DED3533-7E9A-4B5C-B77F-8FCC3FCBB63C}"/>
              </a:ext>
            </a:extLst>
          </p:cNvPr>
          <p:cNvSpPr txBox="1">
            <a:spLocks/>
          </p:cNvSpPr>
          <p:nvPr/>
        </p:nvSpPr>
        <p:spPr>
          <a:xfrm>
            <a:off x="10869105" y="6302261"/>
            <a:ext cx="484695" cy="3651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>
              <a:defRPr sz="1200">
                <a:solidFill>
                  <a:schemeClr val="bg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A6C53C-3A83-4856-9B5E-99ADCE036015}" type="slidenum">
              <a:rPr lang="en-US"/>
              <a:pPr/>
              <a:t>10</a:t>
            </a:fld>
            <a:endParaRPr lang="en-US" dirty="0"/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EDD3005C-20F9-4672-940F-95BDD6DC3D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44285059"/>
              </p:ext>
            </p:extLst>
          </p:nvPr>
        </p:nvGraphicFramePr>
        <p:xfrm>
          <a:off x="838200" y="1430866"/>
          <a:ext cx="7696200" cy="414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Oval 10">
            <a:extLst>
              <a:ext uri="{FF2B5EF4-FFF2-40B4-BE49-F238E27FC236}">
                <a16:creationId xmlns:a16="http://schemas.microsoft.com/office/drawing/2014/main" id="{703CC4CB-111A-4C49-BAFC-C4FB8A965267}"/>
              </a:ext>
            </a:extLst>
          </p:cNvPr>
          <p:cNvSpPr/>
          <p:nvPr/>
        </p:nvSpPr>
        <p:spPr>
          <a:xfrm>
            <a:off x="8676239" y="1430866"/>
            <a:ext cx="2677561" cy="745067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Ease of Use</a:t>
            </a: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DAED85C-22ED-4BEA-A429-A7B8426C31B2}"/>
              </a:ext>
            </a:extLst>
          </p:cNvPr>
          <p:cNvSpPr/>
          <p:nvPr/>
        </p:nvSpPr>
        <p:spPr>
          <a:xfrm>
            <a:off x="8670956" y="2594144"/>
            <a:ext cx="2677561" cy="745067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Decision Making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70EA9F1-1B3E-4831-9329-51A3701F7744}"/>
              </a:ext>
            </a:extLst>
          </p:cNvPr>
          <p:cNvSpPr/>
          <p:nvPr/>
        </p:nvSpPr>
        <p:spPr>
          <a:xfrm>
            <a:off x="8670956" y="4717463"/>
            <a:ext cx="2677561" cy="745067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Compliance</a:t>
            </a:r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2CE8A05-C47C-4CC1-8E5F-9373C89E32CC}"/>
              </a:ext>
            </a:extLst>
          </p:cNvPr>
          <p:cNvSpPr/>
          <p:nvPr/>
        </p:nvSpPr>
        <p:spPr>
          <a:xfrm>
            <a:off x="8670956" y="3656447"/>
            <a:ext cx="2677561" cy="745067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Empower Users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613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BBB55-87CC-4083-8802-9EF2A23EF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7291"/>
            <a:ext cx="10515600" cy="5822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Discovery Period</a:t>
            </a:r>
            <a:br>
              <a:rPr lang="en-US" b="1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DED3533-7E9A-4B5C-B77F-8FCC3FCBB63C}"/>
              </a:ext>
            </a:extLst>
          </p:cNvPr>
          <p:cNvSpPr txBox="1">
            <a:spLocks/>
          </p:cNvSpPr>
          <p:nvPr/>
        </p:nvSpPr>
        <p:spPr>
          <a:xfrm>
            <a:off x="10869105" y="6302261"/>
            <a:ext cx="484695" cy="3651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>
              <a:defRPr sz="1200">
                <a:solidFill>
                  <a:schemeClr val="bg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A6C53C-3A83-4856-9B5E-99ADCE036015}" type="slidenum">
              <a:rPr lang="en-US"/>
              <a:pPr/>
              <a:t>11</a:t>
            </a:fld>
            <a:endParaRPr lang="en-US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0FB56F6F-90A8-49C8-B1AC-0450531249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5594414"/>
              </p:ext>
            </p:extLst>
          </p:nvPr>
        </p:nvGraphicFramePr>
        <p:xfrm>
          <a:off x="441878" y="2127740"/>
          <a:ext cx="3962343" cy="27175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D0D93FD7-9128-41CE-8E67-2E7394DDBE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30764315"/>
              </p:ext>
            </p:extLst>
          </p:nvPr>
        </p:nvGraphicFramePr>
        <p:xfrm>
          <a:off x="7391457" y="1886878"/>
          <a:ext cx="3962343" cy="27175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6E4215B7-79F9-44C1-BDAA-485727692D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1557289"/>
              </p:ext>
            </p:extLst>
          </p:nvPr>
        </p:nvGraphicFramePr>
        <p:xfrm>
          <a:off x="3949845" y="2938614"/>
          <a:ext cx="3962343" cy="27175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ECE0B39-5673-478F-BAFA-B7DA9DCFC7B6}"/>
              </a:ext>
            </a:extLst>
          </p:cNvPr>
          <p:cNvSpPr/>
          <p:nvPr/>
        </p:nvSpPr>
        <p:spPr>
          <a:xfrm>
            <a:off x="4404221" y="1181716"/>
            <a:ext cx="3053592" cy="83099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tx1"/>
                </a:solidFill>
              </a:rPr>
              <a:t>Additional Department Needs</a:t>
            </a:r>
          </a:p>
        </p:txBody>
      </p:sp>
    </p:spTree>
    <p:extLst>
      <p:ext uri="{BB962C8B-B14F-4D97-AF65-F5344CB8AC3E}">
        <p14:creationId xmlns:p14="http://schemas.microsoft.com/office/powerpoint/2010/main" val="1317239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BBB55-87CC-4083-8802-9EF2A23EF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7291"/>
            <a:ext cx="10515600" cy="5822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Discovery Period</a:t>
            </a:r>
            <a:br>
              <a:rPr lang="en-US" b="1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DED3533-7E9A-4B5C-B77F-8FCC3FCBB63C}"/>
              </a:ext>
            </a:extLst>
          </p:cNvPr>
          <p:cNvSpPr txBox="1">
            <a:spLocks/>
          </p:cNvSpPr>
          <p:nvPr/>
        </p:nvSpPr>
        <p:spPr>
          <a:xfrm>
            <a:off x="10869105" y="6302261"/>
            <a:ext cx="484695" cy="3651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>
              <a:defRPr sz="1200">
                <a:solidFill>
                  <a:schemeClr val="bg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A6C53C-3A83-4856-9B5E-99ADCE036015}" type="slidenum">
              <a:rPr lang="en-US"/>
              <a:pPr/>
              <a:t>12</a:t>
            </a:fld>
            <a:endParaRPr lang="en-US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0FB56F6F-90A8-49C8-B1AC-0450531249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59401515"/>
              </p:ext>
            </p:extLst>
          </p:nvPr>
        </p:nvGraphicFramePr>
        <p:xfrm>
          <a:off x="441878" y="2127740"/>
          <a:ext cx="3962343" cy="27175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D0D93FD7-9128-41CE-8E67-2E7394DDBE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1054578"/>
              </p:ext>
            </p:extLst>
          </p:nvPr>
        </p:nvGraphicFramePr>
        <p:xfrm>
          <a:off x="7550847" y="2207136"/>
          <a:ext cx="3962343" cy="27175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6E4215B7-79F9-44C1-BDAA-485727692D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32180702"/>
              </p:ext>
            </p:extLst>
          </p:nvPr>
        </p:nvGraphicFramePr>
        <p:xfrm>
          <a:off x="3949845" y="2958736"/>
          <a:ext cx="3962343" cy="27175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ECE0B39-5673-478F-BAFA-B7DA9DCFC7B6}"/>
              </a:ext>
            </a:extLst>
          </p:cNvPr>
          <p:cNvSpPr/>
          <p:nvPr/>
        </p:nvSpPr>
        <p:spPr>
          <a:xfrm>
            <a:off x="4404221" y="1181716"/>
            <a:ext cx="3053592" cy="83099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tx1"/>
                </a:solidFill>
              </a:rPr>
              <a:t>Additional Department Needs Continued</a:t>
            </a:r>
          </a:p>
        </p:txBody>
      </p:sp>
    </p:spTree>
    <p:extLst>
      <p:ext uri="{BB962C8B-B14F-4D97-AF65-F5344CB8AC3E}">
        <p14:creationId xmlns:p14="http://schemas.microsoft.com/office/powerpoint/2010/main" val="36286496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AF07DCE-343B-4355-B843-E012E2AE35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2DCEE-91FA-445F-A38C-9035CC3A7D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2000" dirty="0"/>
              <a:t>Executive Summary</a:t>
            </a:r>
          </a:p>
          <a:p>
            <a:r>
              <a:rPr lang="en-US" sz="2000" dirty="0"/>
              <a:t>Acknowledgements</a:t>
            </a:r>
          </a:p>
          <a:p>
            <a:r>
              <a:rPr lang="en-US" sz="2000" dirty="0"/>
              <a:t>State Of Asset Management</a:t>
            </a:r>
          </a:p>
          <a:p>
            <a:r>
              <a:rPr lang="en-US" sz="2000" dirty="0"/>
              <a:t>Discovery Period</a:t>
            </a:r>
          </a:p>
          <a:p>
            <a:r>
              <a:rPr lang="en-US" sz="2000" dirty="0"/>
              <a:t>KPIs &amp; Reporting</a:t>
            </a:r>
          </a:p>
          <a:p>
            <a:r>
              <a:rPr lang="en-US" sz="2000" dirty="0"/>
              <a:t>Recommendations</a:t>
            </a:r>
          </a:p>
          <a:p>
            <a:r>
              <a:rPr lang="en-US" sz="2000" dirty="0"/>
              <a:t>Priority Log</a:t>
            </a:r>
          </a:p>
          <a:p>
            <a:r>
              <a:rPr lang="en-US" sz="2000" dirty="0"/>
              <a:t>The Path Forward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8B9B2A-AE69-45DA-98CF-A8BC96A0E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16C88-2851-4E14-8AD4-41CB20F70114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B30E6E2A-B9A8-4515-9340-288470D2194B}"/>
              </a:ext>
            </a:extLst>
          </p:cNvPr>
          <p:cNvSpPr/>
          <p:nvPr/>
        </p:nvSpPr>
        <p:spPr>
          <a:xfrm flipH="1">
            <a:off x="6096000" y="3616164"/>
            <a:ext cx="524933" cy="220133"/>
          </a:xfrm>
          <a:prstGeom prst="rightArrow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4152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4BD0469-B6F0-4A0A-9040-290376276A1E}"/>
              </a:ext>
            </a:extLst>
          </p:cNvPr>
          <p:cNvSpPr txBox="1">
            <a:spLocks/>
          </p:cNvSpPr>
          <p:nvPr/>
        </p:nvSpPr>
        <p:spPr>
          <a:xfrm>
            <a:off x="838200" y="201283"/>
            <a:ext cx="10515600" cy="6112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KPI’s &amp; Reporting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31EF4B94-2EEC-4B6F-A8A3-5E03D59BF744}"/>
              </a:ext>
            </a:extLst>
          </p:cNvPr>
          <p:cNvSpPr txBox="1">
            <a:spLocks/>
          </p:cNvSpPr>
          <p:nvPr/>
        </p:nvSpPr>
        <p:spPr>
          <a:xfrm>
            <a:off x="10869105" y="6302261"/>
            <a:ext cx="484695" cy="3651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>
              <a:defRPr sz="1200">
                <a:solidFill>
                  <a:schemeClr val="bg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A6C53C-3A83-4856-9B5E-99ADCE036015}" type="slidenum">
              <a:rPr lang="en-US"/>
              <a:pPr/>
              <a:t>14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4955F7-C56D-4F06-8561-86004E475C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2808" y="1325606"/>
            <a:ext cx="7279689" cy="385583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34D814D-E116-427A-B3EF-BC6D66784E24}"/>
              </a:ext>
            </a:extLst>
          </p:cNvPr>
          <p:cNvSpPr/>
          <p:nvPr/>
        </p:nvSpPr>
        <p:spPr>
          <a:xfrm>
            <a:off x="669524" y="1156930"/>
            <a:ext cx="3050220" cy="45441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Asset Performance Management (APM)</a:t>
            </a:r>
          </a:p>
          <a:p>
            <a:endParaRPr lang="en-US" b="1" i="1" dirty="0">
              <a:latin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Strategic Dashboard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Focused on management and is geared toward Executives, and senior staff.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Tactical Dashboard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Provides analysis and is for managers and analysts.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Operational Dashboard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Monitors the business and is for front-line workers and supervisors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697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4BD0469-B6F0-4A0A-9040-290376276A1E}"/>
              </a:ext>
            </a:extLst>
          </p:cNvPr>
          <p:cNvSpPr txBox="1">
            <a:spLocks/>
          </p:cNvSpPr>
          <p:nvPr/>
        </p:nvSpPr>
        <p:spPr>
          <a:xfrm>
            <a:off x="838200" y="201283"/>
            <a:ext cx="10515600" cy="6112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KPI’s &amp; Reporting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31EF4B94-2EEC-4B6F-A8A3-5E03D59BF744}"/>
              </a:ext>
            </a:extLst>
          </p:cNvPr>
          <p:cNvSpPr txBox="1">
            <a:spLocks/>
          </p:cNvSpPr>
          <p:nvPr/>
        </p:nvSpPr>
        <p:spPr>
          <a:xfrm>
            <a:off x="10869105" y="6302261"/>
            <a:ext cx="484695" cy="3651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>
              <a:defRPr sz="1200">
                <a:solidFill>
                  <a:schemeClr val="bg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A6C53C-3A83-4856-9B5E-99ADCE036015}" type="slidenum">
              <a:rPr lang="en-US"/>
              <a:pPr/>
              <a:t>15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58B5C38-200E-4B14-A538-DB910D67E838}"/>
              </a:ext>
            </a:extLst>
          </p:cNvPr>
          <p:cNvSpPr/>
          <p:nvPr/>
        </p:nvSpPr>
        <p:spPr>
          <a:xfrm>
            <a:off x="8210968" y="1229157"/>
            <a:ext cx="3845477" cy="4233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200" u="sng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Work Identification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Percentage of work requests in ‘Request’ status for less than 5 days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Percentage of man-hours used for proactive work</a:t>
            </a:r>
          </a:p>
          <a:p>
            <a:pPr>
              <a:lnSpc>
                <a:spcPct val="107000"/>
              </a:lnSpc>
            </a:pPr>
            <a:r>
              <a:rPr lang="en-US" sz="1200" u="sng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Work Planning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Percentage of work orders with man-hour estimates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Percentage of work orders in ‘rework’</a:t>
            </a:r>
          </a:p>
          <a:p>
            <a:pPr>
              <a:lnSpc>
                <a:spcPct val="107000"/>
              </a:lnSpc>
            </a:pPr>
            <a:r>
              <a:rPr lang="en-US" sz="1200" u="sng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Work Scheduling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Percentage of scheduled man-hours to total man-hours</a:t>
            </a:r>
          </a:p>
          <a:p>
            <a:pPr>
              <a:lnSpc>
                <a:spcPct val="107000"/>
              </a:lnSpc>
            </a:pPr>
            <a:r>
              <a:rPr lang="en-US" sz="1200" u="sng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Work Execution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Percentage of work orders completed before the required-by date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Percentage of work orders with all data fields completed</a:t>
            </a:r>
          </a:p>
          <a:p>
            <a:pPr>
              <a:lnSpc>
                <a:spcPct val="107000"/>
              </a:lnSpc>
            </a:pPr>
            <a:r>
              <a:rPr lang="en-US" sz="1200" u="sng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Cost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Maintenance cost divided by replacement asset value of plant and equipment</a:t>
            </a:r>
          </a:p>
          <a:p>
            <a:pPr>
              <a:lnSpc>
                <a:spcPct val="107000"/>
              </a:lnSpc>
            </a:pPr>
            <a:r>
              <a:rPr lang="en-US" sz="1200" u="sng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Failures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Mean time between failures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Failure frequency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6C553B-6D05-41C0-9747-EACC2149A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376" y="1235640"/>
            <a:ext cx="7515220" cy="387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9942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AF07DCE-343B-4355-B843-E012E2AE35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2DCEE-91FA-445F-A38C-9035CC3A7D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2000" dirty="0"/>
              <a:t>Executive Summary</a:t>
            </a:r>
          </a:p>
          <a:p>
            <a:r>
              <a:rPr lang="en-US" sz="2000" dirty="0"/>
              <a:t>Acknowledgements</a:t>
            </a:r>
          </a:p>
          <a:p>
            <a:r>
              <a:rPr lang="en-US" sz="2000" dirty="0"/>
              <a:t>State Of Asset Management</a:t>
            </a:r>
          </a:p>
          <a:p>
            <a:r>
              <a:rPr lang="en-US" sz="2000" dirty="0"/>
              <a:t>Discovery Period</a:t>
            </a:r>
          </a:p>
          <a:p>
            <a:r>
              <a:rPr lang="en-US" sz="2000" dirty="0"/>
              <a:t>KPIs &amp; Reporting</a:t>
            </a:r>
          </a:p>
          <a:p>
            <a:r>
              <a:rPr lang="en-US" sz="2000" dirty="0"/>
              <a:t>Recommendations</a:t>
            </a:r>
          </a:p>
          <a:p>
            <a:r>
              <a:rPr lang="en-US" sz="2000" dirty="0"/>
              <a:t>Priority Log</a:t>
            </a:r>
          </a:p>
          <a:p>
            <a:r>
              <a:rPr lang="en-US" sz="2000" dirty="0"/>
              <a:t>The Path Forward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8B9B2A-AE69-45DA-98CF-A8BC96A0E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16C88-2851-4E14-8AD4-41CB20F70114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B30E6E2A-B9A8-4515-9340-288470D2194B}"/>
              </a:ext>
            </a:extLst>
          </p:cNvPr>
          <p:cNvSpPr/>
          <p:nvPr/>
        </p:nvSpPr>
        <p:spPr>
          <a:xfrm flipH="1">
            <a:off x="6223000" y="4039497"/>
            <a:ext cx="524933" cy="220133"/>
          </a:xfrm>
          <a:prstGeom prst="rightArrow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92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4BD0469-B6F0-4A0A-9040-290376276A1E}"/>
              </a:ext>
            </a:extLst>
          </p:cNvPr>
          <p:cNvSpPr txBox="1">
            <a:spLocks/>
          </p:cNvSpPr>
          <p:nvPr/>
        </p:nvSpPr>
        <p:spPr>
          <a:xfrm>
            <a:off x="838200" y="201283"/>
            <a:ext cx="10515600" cy="6112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Recommendations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31EF4B94-2EEC-4B6F-A8A3-5E03D59BF744}"/>
              </a:ext>
            </a:extLst>
          </p:cNvPr>
          <p:cNvSpPr txBox="1">
            <a:spLocks/>
          </p:cNvSpPr>
          <p:nvPr/>
        </p:nvSpPr>
        <p:spPr>
          <a:xfrm>
            <a:off x="10869105" y="6302261"/>
            <a:ext cx="484695" cy="3651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>
              <a:defRPr sz="1200">
                <a:solidFill>
                  <a:schemeClr val="bg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A6C53C-3A83-4856-9B5E-99ADCE036015}" type="slidenum">
              <a:rPr lang="en-US"/>
              <a:pPr/>
              <a:t>17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2F7A2F-DDC0-433C-A42C-18A3017959D5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186485"/>
            <a:ext cx="4890782" cy="467760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D37691B-C7E7-4132-B270-219252F90115}"/>
              </a:ext>
            </a:extLst>
          </p:cNvPr>
          <p:cNvSpPr/>
          <p:nvPr/>
        </p:nvSpPr>
        <p:spPr>
          <a:xfrm>
            <a:off x="1585607" y="2315880"/>
            <a:ext cx="334327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u="sng" dirty="0"/>
              <a:t>IS Metrics</a:t>
            </a:r>
          </a:p>
          <a:p>
            <a:endParaRPr lang="en-US" sz="16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600" dirty="0"/>
              <a:t>Maximo Uptime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600" dirty="0"/>
              <a:t>Ticket first response time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600" dirty="0"/>
              <a:t>Ticket Volume including issues vs. enhancements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600" dirty="0"/>
              <a:t>Ticket Resolution Time by type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600" dirty="0"/>
              <a:t>Ticket Backlog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600" dirty="0"/>
              <a:t>Overall Customer Satisfaction for Maximo Support</a:t>
            </a:r>
          </a:p>
          <a:p>
            <a:pPr lvl="1"/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575FEEF-A32C-4467-9E14-EFD3713661F1}"/>
              </a:ext>
            </a:extLst>
          </p:cNvPr>
          <p:cNvSpPr/>
          <p:nvPr/>
        </p:nvSpPr>
        <p:spPr>
          <a:xfrm>
            <a:off x="645951" y="1230876"/>
            <a:ext cx="5033395" cy="79331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/>
              <a:t>System Stability and Viability</a:t>
            </a:r>
          </a:p>
        </p:txBody>
      </p:sp>
    </p:spTree>
    <p:extLst>
      <p:ext uri="{BB962C8B-B14F-4D97-AF65-F5344CB8AC3E}">
        <p14:creationId xmlns:p14="http://schemas.microsoft.com/office/powerpoint/2010/main" val="32709283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4BD0469-B6F0-4A0A-9040-290376276A1E}"/>
              </a:ext>
            </a:extLst>
          </p:cNvPr>
          <p:cNvSpPr txBox="1">
            <a:spLocks/>
          </p:cNvSpPr>
          <p:nvPr/>
        </p:nvSpPr>
        <p:spPr>
          <a:xfrm>
            <a:off x="838200" y="201283"/>
            <a:ext cx="10515600" cy="6112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Recommendations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31EF4B94-2EEC-4B6F-A8A3-5E03D59BF744}"/>
              </a:ext>
            </a:extLst>
          </p:cNvPr>
          <p:cNvSpPr txBox="1">
            <a:spLocks/>
          </p:cNvSpPr>
          <p:nvPr/>
        </p:nvSpPr>
        <p:spPr>
          <a:xfrm>
            <a:off x="10869105" y="6302261"/>
            <a:ext cx="484695" cy="3651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>
              <a:defRPr sz="1200">
                <a:solidFill>
                  <a:schemeClr val="bg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A6C53C-3A83-4856-9B5E-99ADCE036015}" type="slidenum">
              <a:rPr lang="en-US"/>
              <a:pPr/>
              <a:t>18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B2078B-5BF1-406C-A42F-480AB3984917}"/>
              </a:ext>
            </a:extLst>
          </p:cNvPr>
          <p:cNvSpPr/>
          <p:nvPr/>
        </p:nvSpPr>
        <p:spPr>
          <a:xfrm>
            <a:off x="1172799" y="3329987"/>
            <a:ext cx="5546783" cy="2308324"/>
          </a:xfrm>
          <a:prstGeom prst="rect">
            <a:avLst/>
          </a:prstGeom>
          <a:noFill/>
          <a:ln w="3810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u="sng" dirty="0"/>
              <a:t>Long Term Priorities</a:t>
            </a:r>
          </a:p>
          <a:p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System Stability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Standardization of Operating Procedures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Institutional Knowledge &amp; Training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Expanding Maximo Use and Applications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Improving Data Quality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Data &amp; Analysis to Drive Business Decisions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85F1AA-6998-4502-8562-4E5179D514CF}"/>
              </a:ext>
            </a:extLst>
          </p:cNvPr>
          <p:cNvSpPr/>
          <p:nvPr/>
        </p:nvSpPr>
        <p:spPr>
          <a:xfrm>
            <a:off x="480095" y="1108482"/>
            <a:ext cx="5417366" cy="2031325"/>
          </a:xfrm>
          <a:prstGeom prst="rect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u="sng" dirty="0"/>
              <a:t>Short Term Priorities</a:t>
            </a:r>
          </a:p>
          <a:p>
            <a:endParaRPr lang="en-US" dirty="0"/>
          </a:p>
          <a:p>
            <a:pPr marL="800100" lvl="1" indent="-342900">
              <a:buAutoNum type="arabicPeriod"/>
            </a:pPr>
            <a:r>
              <a:rPr lang="en-US" dirty="0"/>
              <a:t>Maximo Upgrade to 7.6.1</a:t>
            </a:r>
          </a:p>
          <a:p>
            <a:pPr marL="800100" lvl="1" indent="-342900">
              <a:buAutoNum type="arabicPeriod"/>
            </a:pPr>
            <a:r>
              <a:rPr lang="en-US" dirty="0"/>
              <a:t>Leverage Features of the new version</a:t>
            </a:r>
          </a:p>
          <a:p>
            <a:pPr marL="800100" lvl="1" indent="-342900">
              <a:buAutoNum type="arabicPeriod"/>
            </a:pPr>
            <a:r>
              <a:rPr lang="en-US" dirty="0"/>
              <a:t>Resolve the highest priority tactical issues</a:t>
            </a:r>
          </a:p>
          <a:p>
            <a:pPr marL="800100" lvl="1" indent="-342900">
              <a:buAutoNum type="arabicPeriod"/>
            </a:pPr>
            <a:r>
              <a:rPr lang="en-US" dirty="0"/>
              <a:t>Remove customizations</a:t>
            </a:r>
          </a:p>
          <a:p>
            <a:pPr lvl="1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C2D8C74-C718-4446-AF3D-19CA92ED86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5911" y="3878380"/>
            <a:ext cx="3946676" cy="160192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28EA966-548A-4A3F-A03E-2549E8DE1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7971" y="1172827"/>
            <a:ext cx="4255829" cy="196698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Arrow: Down 2">
            <a:extLst>
              <a:ext uri="{FF2B5EF4-FFF2-40B4-BE49-F238E27FC236}">
                <a16:creationId xmlns:a16="http://schemas.microsoft.com/office/drawing/2014/main" id="{21C7CDD0-5F8A-4B53-B7FC-762DA3CAEDF9}"/>
              </a:ext>
            </a:extLst>
          </p:cNvPr>
          <p:cNvSpPr/>
          <p:nvPr/>
        </p:nvSpPr>
        <p:spPr>
          <a:xfrm>
            <a:off x="9051721" y="3242124"/>
            <a:ext cx="662730" cy="566112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0822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4BD0469-B6F0-4A0A-9040-290376276A1E}"/>
              </a:ext>
            </a:extLst>
          </p:cNvPr>
          <p:cNvSpPr txBox="1">
            <a:spLocks/>
          </p:cNvSpPr>
          <p:nvPr/>
        </p:nvSpPr>
        <p:spPr>
          <a:xfrm>
            <a:off x="838200" y="201283"/>
            <a:ext cx="10515600" cy="6112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Recommendations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31EF4B94-2EEC-4B6F-A8A3-5E03D59BF744}"/>
              </a:ext>
            </a:extLst>
          </p:cNvPr>
          <p:cNvSpPr txBox="1">
            <a:spLocks/>
          </p:cNvSpPr>
          <p:nvPr/>
        </p:nvSpPr>
        <p:spPr>
          <a:xfrm>
            <a:off x="10869105" y="6302261"/>
            <a:ext cx="484695" cy="3651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>
              <a:defRPr sz="1200">
                <a:solidFill>
                  <a:schemeClr val="bg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A6C53C-3A83-4856-9B5E-99ADCE036015}" type="slidenum">
              <a:rPr lang="en-US"/>
              <a:pPr/>
              <a:t>19</a:t>
            </a:fld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E25E048-CB83-4235-83C8-48558DE2E90F}"/>
              </a:ext>
            </a:extLst>
          </p:cNvPr>
          <p:cNvSpPr/>
          <p:nvPr/>
        </p:nvSpPr>
        <p:spPr>
          <a:xfrm>
            <a:off x="953611" y="1146587"/>
            <a:ext cx="4657078" cy="4027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u="sng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2020 Projects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Maximo Platform &amp; Hosting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Move off of Central Square hosting platform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Maximo 7.6.1 Upgrade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Maximo upgrade to version 7.6.1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DataSplice Upgrade &amp; Enhancements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DataSplice upgrade and configuration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Bridge RFP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Bridge RFP for all or some of the Bridge implementation initiatives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Remove Rules Manager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Uninstall Rules Manager and move functionality to Maximo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High Priority Fixes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First pass of high priority fixes from the issue log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Oracle to MS SQL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Back end database migration from Oracle to Microsoft SQL Server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7BC3B9A-4B94-4742-9E28-A49A96D08138}"/>
              </a:ext>
            </a:extLst>
          </p:cNvPr>
          <p:cNvSpPr/>
          <p:nvPr/>
        </p:nvSpPr>
        <p:spPr>
          <a:xfrm>
            <a:off x="6096000" y="1146587"/>
            <a:ext cx="4941902" cy="4821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u="sng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2021 Projects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7.6.1 Training, Documentation &amp; SOPs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Ongoing effort to standardization and inform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Reporting, KPIs &amp; Cognos Phase 1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First phase of Cognos, BIRT, KPIs, and dashboards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Maximo for the Bridge: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Most important of the Bridge phased implementation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Maximo Fixes and Features Phase 2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Second phase 2 of fixes and enhancements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Classifications for Assets &amp; Items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Ongoing project to leverage groupings in Maximo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Health Safety &amp; Environment (HSE) Implementation</a:t>
            </a: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HSE add-on installation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Data Improvements (Inventory, Silos):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Improving data quality in Maximo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Strategic Review: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Year end review of progress toward short and long term objectives</a:t>
            </a:r>
          </a:p>
        </p:txBody>
      </p:sp>
    </p:spTree>
    <p:extLst>
      <p:ext uri="{BB962C8B-B14F-4D97-AF65-F5344CB8AC3E}">
        <p14:creationId xmlns:p14="http://schemas.microsoft.com/office/powerpoint/2010/main" val="4076878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AF07DCE-343B-4355-B843-E012E2AE35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2DCEE-91FA-445F-A38C-9035CC3A7D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2000" dirty="0"/>
              <a:t>Executive Summary</a:t>
            </a:r>
          </a:p>
          <a:p>
            <a:r>
              <a:rPr lang="en-US" sz="2000" dirty="0"/>
              <a:t>Acknowledgements</a:t>
            </a:r>
          </a:p>
          <a:p>
            <a:r>
              <a:rPr lang="en-US" sz="2000" dirty="0"/>
              <a:t>State Of Asset Management</a:t>
            </a:r>
          </a:p>
          <a:p>
            <a:r>
              <a:rPr lang="en-US" sz="2000" dirty="0"/>
              <a:t>Discovery Period</a:t>
            </a:r>
          </a:p>
          <a:p>
            <a:r>
              <a:rPr lang="en-US" sz="2000" dirty="0"/>
              <a:t>KPIs &amp; Reporting</a:t>
            </a:r>
          </a:p>
          <a:p>
            <a:r>
              <a:rPr lang="en-US" sz="2000" dirty="0"/>
              <a:t>Recommendations</a:t>
            </a:r>
          </a:p>
          <a:p>
            <a:r>
              <a:rPr lang="en-US" sz="2000" dirty="0"/>
              <a:t>Priority Log</a:t>
            </a:r>
          </a:p>
          <a:p>
            <a:r>
              <a:rPr lang="en-US" sz="2000" dirty="0"/>
              <a:t>The Path Forward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8B9B2A-AE69-45DA-98CF-A8BC96A0E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16C88-2851-4E14-8AD4-41CB20F70114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1185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4BD0469-B6F0-4A0A-9040-290376276A1E}"/>
              </a:ext>
            </a:extLst>
          </p:cNvPr>
          <p:cNvSpPr txBox="1">
            <a:spLocks/>
          </p:cNvSpPr>
          <p:nvPr/>
        </p:nvSpPr>
        <p:spPr>
          <a:xfrm>
            <a:off x="838200" y="201283"/>
            <a:ext cx="10515600" cy="6112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Recommendations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31EF4B94-2EEC-4B6F-A8A3-5E03D59BF744}"/>
              </a:ext>
            </a:extLst>
          </p:cNvPr>
          <p:cNvSpPr txBox="1">
            <a:spLocks/>
          </p:cNvSpPr>
          <p:nvPr/>
        </p:nvSpPr>
        <p:spPr>
          <a:xfrm>
            <a:off x="10869105" y="6302261"/>
            <a:ext cx="484695" cy="3651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>
              <a:defRPr sz="1200">
                <a:solidFill>
                  <a:schemeClr val="bg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A6C53C-3A83-4856-9B5E-99ADCE036015}" type="slidenum">
              <a:rPr lang="en-US"/>
              <a:pPr/>
              <a:t>20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B957B0-1144-4242-9569-F9B975D41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453" y="1074138"/>
            <a:ext cx="10345710" cy="4709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9438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4BD0469-B6F0-4A0A-9040-290376276A1E}"/>
              </a:ext>
            </a:extLst>
          </p:cNvPr>
          <p:cNvSpPr txBox="1">
            <a:spLocks/>
          </p:cNvSpPr>
          <p:nvPr/>
        </p:nvSpPr>
        <p:spPr>
          <a:xfrm>
            <a:off x="838200" y="201283"/>
            <a:ext cx="10515600" cy="6112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Recommendations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31EF4B94-2EEC-4B6F-A8A3-5E03D59BF744}"/>
              </a:ext>
            </a:extLst>
          </p:cNvPr>
          <p:cNvSpPr txBox="1">
            <a:spLocks/>
          </p:cNvSpPr>
          <p:nvPr/>
        </p:nvSpPr>
        <p:spPr>
          <a:xfrm>
            <a:off x="10869105" y="6302261"/>
            <a:ext cx="484695" cy="3651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>
              <a:defRPr sz="1200">
                <a:solidFill>
                  <a:schemeClr val="bg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A6C53C-3A83-4856-9B5E-99ADCE036015}" type="slidenum">
              <a:rPr lang="en-US"/>
              <a:pPr/>
              <a:t>21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AC6BAF-9FEE-4AFB-A9C3-6DCB61DA64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195" y="1058264"/>
            <a:ext cx="9385610" cy="474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2478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4BD0469-B6F0-4A0A-9040-290376276A1E}"/>
              </a:ext>
            </a:extLst>
          </p:cNvPr>
          <p:cNvSpPr txBox="1">
            <a:spLocks/>
          </p:cNvSpPr>
          <p:nvPr/>
        </p:nvSpPr>
        <p:spPr>
          <a:xfrm>
            <a:off x="838200" y="201283"/>
            <a:ext cx="10515600" cy="6112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Recommendations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31EF4B94-2EEC-4B6F-A8A3-5E03D59BF744}"/>
              </a:ext>
            </a:extLst>
          </p:cNvPr>
          <p:cNvSpPr txBox="1">
            <a:spLocks/>
          </p:cNvSpPr>
          <p:nvPr/>
        </p:nvSpPr>
        <p:spPr>
          <a:xfrm>
            <a:off x="10869105" y="6302261"/>
            <a:ext cx="484695" cy="3651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>
              <a:defRPr sz="1200">
                <a:solidFill>
                  <a:schemeClr val="bg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A6C53C-3A83-4856-9B5E-99ADCE036015}" type="slidenum">
              <a:rPr lang="en-US"/>
              <a:pPr/>
              <a:t>22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15D8CED-FB61-4937-8A9A-EBC7E62BDC2F}"/>
              </a:ext>
            </a:extLst>
          </p:cNvPr>
          <p:cNvSpPr/>
          <p:nvPr/>
        </p:nvSpPr>
        <p:spPr>
          <a:xfrm>
            <a:off x="6096000" y="1082171"/>
            <a:ext cx="5257800" cy="37969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u="sng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2023 Projects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Bridge Facilities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Expanding the PM program to additional assets and locations.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Condition Monitoring IoT Phase 1: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Collecting meter reading data through inspections and IoT devices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Reporting, KPIs &amp; Cognos Phase 2: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Leverage data quality improvement and expand dashboards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RM&amp;S Implementation: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Department implementation of Maximo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Certifications &amp; Trade Licensing: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Qualifications and certification tracking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Condition Scores: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Generate condition scores in Maximo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Strategic Review: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This is the third annual review of Strategic Plan progress.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8B76B-FFD2-4D55-A470-3B830F76D121}"/>
              </a:ext>
            </a:extLst>
          </p:cNvPr>
          <p:cNvSpPr/>
          <p:nvPr/>
        </p:nvSpPr>
        <p:spPr>
          <a:xfrm>
            <a:off x="838200" y="1082171"/>
            <a:ext cx="5083206" cy="4693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u="sng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2022 Projects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Bridge Rolling Stock &amp; Equipment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2</a:t>
            </a:r>
            <a:r>
              <a:rPr lang="en-US" sz="1400" baseline="300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nd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priority for Bridge Implementation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Data Improvements (Interfaces):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Reworking the interfaces with external systems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Vessel Drydock Planning: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Maximo use in the shipyard for Ferry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Handheld Inspections (Bus, Ferry):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Inspections on a mobile device and uploaded to Maximo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Tools: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Leveraging tools and stocked tools applications in Maximo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Permits &amp; Regulations: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Rollout Permits and Regulations applications in Maximo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Maximo Scheduler: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Scheduling tool for Ferry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Classifications for WOs &amp; SRs: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Classifying Work Orders and Service Requests by grouping like problems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Strategic Review: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This is the second yearly review for progress on the strategic plan.</a:t>
            </a:r>
          </a:p>
        </p:txBody>
      </p:sp>
    </p:spTree>
    <p:extLst>
      <p:ext uri="{BB962C8B-B14F-4D97-AF65-F5344CB8AC3E}">
        <p14:creationId xmlns:p14="http://schemas.microsoft.com/office/powerpoint/2010/main" val="11204416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4BD0469-B6F0-4A0A-9040-290376276A1E}"/>
              </a:ext>
            </a:extLst>
          </p:cNvPr>
          <p:cNvSpPr txBox="1">
            <a:spLocks/>
          </p:cNvSpPr>
          <p:nvPr/>
        </p:nvSpPr>
        <p:spPr>
          <a:xfrm>
            <a:off x="838200" y="201283"/>
            <a:ext cx="10515600" cy="6112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Recommendations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31EF4B94-2EEC-4B6F-A8A3-5E03D59BF744}"/>
              </a:ext>
            </a:extLst>
          </p:cNvPr>
          <p:cNvSpPr txBox="1">
            <a:spLocks/>
          </p:cNvSpPr>
          <p:nvPr/>
        </p:nvSpPr>
        <p:spPr>
          <a:xfrm>
            <a:off x="10869105" y="6302261"/>
            <a:ext cx="484695" cy="3651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>
              <a:defRPr sz="1200">
                <a:solidFill>
                  <a:schemeClr val="bg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A6C53C-3A83-4856-9B5E-99ADCE036015}" type="slidenum">
              <a:rPr lang="en-US"/>
              <a:pPr/>
              <a:t>23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03C74C4-4D4D-4DED-B083-487F1F3AF4E5}"/>
              </a:ext>
            </a:extLst>
          </p:cNvPr>
          <p:cNvSpPr/>
          <p:nvPr/>
        </p:nvSpPr>
        <p:spPr>
          <a:xfrm>
            <a:off x="1080332" y="1242480"/>
            <a:ext cx="4734541" cy="36943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u="sng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2024 Projects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Maximo Version Upgrade: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GGB should plan on a major Maximo upgrade every 3-4 years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SLAs, Warranties, Contracts: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Adding use of these applications in Maximo (or ERP)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Condition Monitoring IoT Phase 2: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Capturing additional areas for condition monitoring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Maximo GL Improvements: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Adding GL account information for more specific tracking on maintenance spending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Augmented Reality Pilot: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 pilot to look at 3D models for engineers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Strategic Review &amp; 2026-2030 Strategic Plan: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L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ong-term planning process for the next 5 years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4B024F-CD78-4069-9724-029AF5E62AC4}"/>
              </a:ext>
            </a:extLst>
          </p:cNvPr>
          <p:cNvSpPr/>
          <p:nvPr/>
        </p:nvSpPr>
        <p:spPr>
          <a:xfrm>
            <a:off x="6134564" y="1242480"/>
            <a:ext cx="4734541" cy="39248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u="sng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2025 Projects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Reporting KPIs &amp; Cognos Phase 3: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Consolidated analytical reports, risk analysis, and economic forecasting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Data Warehouse: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Consolidate data from multiple systems into a single source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Economic Analysis &amp; Forecasting: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Leverage data quality improvements and upgraded interfaces to perform economic analysis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Performance Assessment and Risk Analysis: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Thorough analysis of all assets under management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Bridge Inventory: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final initiative for the Bridge; satellite storerooms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Strategic Review:</a:t>
            </a:r>
            <a:r>
              <a:rPr lang="en-US" sz="1400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Overall performance of the 5 year plan and objectives</a:t>
            </a:r>
          </a:p>
        </p:txBody>
      </p:sp>
    </p:spTree>
    <p:extLst>
      <p:ext uri="{BB962C8B-B14F-4D97-AF65-F5344CB8AC3E}">
        <p14:creationId xmlns:p14="http://schemas.microsoft.com/office/powerpoint/2010/main" val="25619045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AF07DCE-343B-4355-B843-E012E2AE35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2DCEE-91FA-445F-A38C-9035CC3A7D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2000" dirty="0"/>
              <a:t>Executive Summary</a:t>
            </a:r>
          </a:p>
          <a:p>
            <a:r>
              <a:rPr lang="en-US" sz="2000" dirty="0"/>
              <a:t>Acknowledgements</a:t>
            </a:r>
          </a:p>
          <a:p>
            <a:r>
              <a:rPr lang="en-US" sz="2000" dirty="0"/>
              <a:t>State Of Asset Management</a:t>
            </a:r>
          </a:p>
          <a:p>
            <a:r>
              <a:rPr lang="en-US" sz="2000" dirty="0"/>
              <a:t>Discovery Period</a:t>
            </a:r>
          </a:p>
          <a:p>
            <a:r>
              <a:rPr lang="en-US" sz="2000" dirty="0"/>
              <a:t>KPIs &amp; Reporting</a:t>
            </a:r>
          </a:p>
          <a:p>
            <a:r>
              <a:rPr lang="en-US" sz="2000" dirty="0"/>
              <a:t>Recommendations</a:t>
            </a:r>
          </a:p>
          <a:p>
            <a:r>
              <a:rPr lang="en-US" sz="2000" dirty="0"/>
              <a:t>Priority Log</a:t>
            </a:r>
          </a:p>
          <a:p>
            <a:r>
              <a:rPr lang="en-US" sz="2000" dirty="0"/>
              <a:t>The Path Forward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8B9B2A-AE69-45DA-98CF-A8BC96A0E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16C88-2851-4E14-8AD4-41CB20F70114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B30E6E2A-B9A8-4515-9340-288470D2194B}"/>
              </a:ext>
            </a:extLst>
          </p:cNvPr>
          <p:cNvSpPr/>
          <p:nvPr/>
        </p:nvSpPr>
        <p:spPr>
          <a:xfrm flipH="1">
            <a:off x="5401733" y="4479764"/>
            <a:ext cx="524933" cy="220133"/>
          </a:xfrm>
          <a:prstGeom prst="rightArrow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6070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4BD0469-B6F0-4A0A-9040-290376276A1E}"/>
              </a:ext>
            </a:extLst>
          </p:cNvPr>
          <p:cNvSpPr txBox="1">
            <a:spLocks/>
          </p:cNvSpPr>
          <p:nvPr/>
        </p:nvSpPr>
        <p:spPr>
          <a:xfrm>
            <a:off x="838200" y="201283"/>
            <a:ext cx="10515600" cy="6112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Priority Log By Department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31EF4B94-2EEC-4B6F-A8A3-5E03D59BF744}"/>
              </a:ext>
            </a:extLst>
          </p:cNvPr>
          <p:cNvSpPr txBox="1">
            <a:spLocks/>
          </p:cNvSpPr>
          <p:nvPr/>
        </p:nvSpPr>
        <p:spPr>
          <a:xfrm>
            <a:off x="10869105" y="6302261"/>
            <a:ext cx="484695" cy="3651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>
              <a:defRPr sz="1200">
                <a:solidFill>
                  <a:schemeClr val="bg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A6C53C-3A83-4856-9B5E-99ADCE036015}" type="slidenum">
              <a:rPr lang="en-US"/>
              <a:pPr/>
              <a:t>25</a:t>
            </a:fld>
            <a:endParaRPr lang="en-US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683B5DF-320D-4934-A448-0FD5AD69F903}"/>
              </a:ext>
            </a:extLst>
          </p:cNvPr>
          <p:cNvSpPr/>
          <p:nvPr/>
        </p:nvSpPr>
        <p:spPr>
          <a:xfrm>
            <a:off x="1098958" y="1107347"/>
            <a:ext cx="2130804" cy="37750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Tactical issues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27029D-B9CF-431D-B44B-CA3382F5E2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968" y="1779709"/>
            <a:ext cx="9962063" cy="374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4174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4BD0469-B6F0-4A0A-9040-290376276A1E}"/>
              </a:ext>
            </a:extLst>
          </p:cNvPr>
          <p:cNvSpPr txBox="1">
            <a:spLocks/>
          </p:cNvSpPr>
          <p:nvPr/>
        </p:nvSpPr>
        <p:spPr>
          <a:xfrm>
            <a:off x="838200" y="201283"/>
            <a:ext cx="10515600" cy="6112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The Path Forward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31EF4B94-2EEC-4B6F-A8A3-5E03D59BF744}"/>
              </a:ext>
            </a:extLst>
          </p:cNvPr>
          <p:cNvSpPr txBox="1">
            <a:spLocks/>
          </p:cNvSpPr>
          <p:nvPr/>
        </p:nvSpPr>
        <p:spPr>
          <a:xfrm>
            <a:off x="10869105" y="6302261"/>
            <a:ext cx="484695" cy="3651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>
              <a:defRPr sz="1200">
                <a:solidFill>
                  <a:schemeClr val="bg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A6C53C-3A83-4856-9B5E-99ADCE036015}" type="slidenum">
              <a:rPr lang="en-US"/>
              <a:pPr/>
              <a:t>26</a:t>
            </a:fld>
            <a:endParaRPr lang="en-US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5B900D61-4080-4076-80A2-3D3A406202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3417922"/>
              </p:ext>
            </p:extLst>
          </p:nvPr>
        </p:nvGraphicFramePr>
        <p:xfrm>
          <a:off x="470248" y="941033"/>
          <a:ext cx="11221643" cy="4639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65702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4BD0469-B6F0-4A0A-9040-290376276A1E}"/>
              </a:ext>
            </a:extLst>
          </p:cNvPr>
          <p:cNvSpPr txBox="1">
            <a:spLocks/>
          </p:cNvSpPr>
          <p:nvPr/>
        </p:nvSpPr>
        <p:spPr>
          <a:xfrm>
            <a:off x="838200" y="201283"/>
            <a:ext cx="10515600" cy="6112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The Path Forward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31EF4B94-2EEC-4B6F-A8A3-5E03D59BF744}"/>
              </a:ext>
            </a:extLst>
          </p:cNvPr>
          <p:cNvSpPr txBox="1">
            <a:spLocks/>
          </p:cNvSpPr>
          <p:nvPr/>
        </p:nvSpPr>
        <p:spPr>
          <a:xfrm>
            <a:off x="10869105" y="6302261"/>
            <a:ext cx="484695" cy="3651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>
              <a:defRPr sz="1200">
                <a:solidFill>
                  <a:schemeClr val="bg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A6C53C-3A83-4856-9B5E-99ADCE036015}" type="slidenum">
              <a:rPr lang="en-US"/>
              <a:pPr/>
              <a:t>27</a:t>
            </a:fld>
            <a:endParaRPr lang="en-US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34378EC5-122A-4D88-9BF9-24AC4CB4D8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63969108"/>
              </p:ext>
            </p:extLst>
          </p:nvPr>
        </p:nvGraphicFramePr>
        <p:xfrm>
          <a:off x="114670" y="1298646"/>
          <a:ext cx="11962660" cy="42607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8" name="Group 7">
            <a:extLst>
              <a:ext uri="{FF2B5EF4-FFF2-40B4-BE49-F238E27FC236}">
                <a16:creationId xmlns:a16="http://schemas.microsoft.com/office/drawing/2014/main" id="{3C7004D1-4EE2-46EC-AAF9-7AE112D494FA}"/>
              </a:ext>
            </a:extLst>
          </p:cNvPr>
          <p:cNvGrpSpPr/>
          <p:nvPr/>
        </p:nvGrpSpPr>
        <p:grpSpPr>
          <a:xfrm>
            <a:off x="3217932" y="1376897"/>
            <a:ext cx="5578583" cy="1108851"/>
            <a:chOff x="668984" y="2684"/>
            <a:chExt cx="2593173" cy="60640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8F33BBD5-33B0-4190-ADDF-6CD1C71CE56D}"/>
                </a:ext>
              </a:extLst>
            </p:cNvPr>
            <p:cNvSpPr/>
            <p:nvPr/>
          </p:nvSpPr>
          <p:spPr>
            <a:xfrm>
              <a:off x="668984" y="2684"/>
              <a:ext cx="2593173" cy="606405"/>
            </a:xfrm>
            <a:prstGeom prst="roundRect">
              <a:avLst>
                <a:gd name="adj" fmla="val 10000"/>
              </a:avLst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</p:sp>
        <p:sp>
          <p:nvSpPr>
            <p:cNvPr id="11" name="Rectangle: Rounded Corners 4">
              <a:extLst>
                <a:ext uri="{FF2B5EF4-FFF2-40B4-BE49-F238E27FC236}">
                  <a16:creationId xmlns:a16="http://schemas.microsoft.com/office/drawing/2014/main" id="{6C9E2ABC-019A-44DA-A980-804D645E2EC7}"/>
                </a:ext>
              </a:extLst>
            </p:cNvPr>
            <p:cNvSpPr txBox="1"/>
            <p:nvPr/>
          </p:nvSpPr>
          <p:spPr>
            <a:xfrm>
              <a:off x="686745" y="20445"/>
              <a:ext cx="2557651" cy="570883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0" vert="horz" wrap="square" lIns="49530" tIns="33020" rIns="49530" bIns="3302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600" i="1" kern="1200" dirty="0"/>
                <a:t>Factors for Success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23251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5349439" y="4549226"/>
            <a:ext cx="2949882" cy="614560"/>
            <a:chOff x="5653136" y="5203372"/>
            <a:chExt cx="2949882" cy="614560"/>
          </a:xfrm>
        </p:grpSpPr>
        <p:sp>
          <p:nvSpPr>
            <p:cNvPr id="7" name="Text Placeholder 33"/>
            <p:cNvSpPr txBox="1">
              <a:spLocks/>
            </p:cNvSpPr>
            <p:nvPr/>
          </p:nvSpPr>
          <p:spPr>
            <a:xfrm>
              <a:off x="5758092" y="5203372"/>
              <a:ext cx="2844926" cy="329488"/>
            </a:xfrm>
            <a:prstGeom prst="rect">
              <a:avLst/>
            </a:prstGeom>
          </p:spPr>
          <p:txBody>
            <a:bodyPr lIns="0" tIns="0" rIns="0" bIns="0" anchor="b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5000"/>
                </a:lnSpc>
                <a:spcBef>
                  <a:spcPts val="0"/>
                </a:spcBef>
                <a:buNone/>
              </a:pPr>
              <a:r>
                <a:rPr lang="en-AU" sz="1100" b="1" dirty="0">
                  <a:solidFill>
                    <a:schemeClr val="bg1"/>
                  </a:solidFill>
                  <a:latin typeface="+mn-lt"/>
                  <a:cs typeface="Lato Bold"/>
                </a:rPr>
                <a:t>OUR WEBSITE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5653136" y="5471698"/>
              <a:ext cx="2870378" cy="346234"/>
            </a:xfrm>
            <a:prstGeom prst="rect">
              <a:avLst/>
            </a:prstGeom>
          </p:spPr>
          <p:txBody>
            <a:bodyPr wrap="square" lIns="68567" tIns="34283" rIns="68567" bIns="34283" anchor="ctr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www.jfc-associates.com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804437" y="4687086"/>
            <a:ext cx="483149" cy="483274"/>
            <a:chOff x="16236502" y="10284393"/>
            <a:chExt cx="1171269" cy="1171574"/>
          </a:xfrm>
        </p:grpSpPr>
        <p:sp>
          <p:nvSpPr>
            <p:cNvPr id="10" name="Oval 9"/>
            <p:cNvSpPr/>
            <p:nvPr/>
          </p:nvSpPr>
          <p:spPr>
            <a:xfrm flipH="1">
              <a:off x="16236502" y="10284393"/>
              <a:ext cx="1171269" cy="117157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7" tIns="34283" rIns="68567" bIns="34283" rtlCol="0" anchor="ctr"/>
            <a:lstStyle/>
            <a:p>
              <a:pPr algn="ctr"/>
              <a:endParaRPr lang="en-AU" dirty="0">
                <a:solidFill>
                  <a:schemeClr val="bg1"/>
                </a:solidFill>
                <a:cs typeface="Lato Light"/>
              </a:endParaRPr>
            </a:p>
          </p:txBody>
        </p:sp>
        <p:sp>
          <p:nvSpPr>
            <p:cNvPr id="11" name="Freeform 78"/>
            <p:cNvSpPr>
              <a:spLocks noEditPoints="1"/>
            </p:cNvSpPr>
            <p:nvPr/>
          </p:nvSpPr>
          <p:spPr bwMode="auto">
            <a:xfrm>
              <a:off x="16534749" y="10545308"/>
              <a:ext cx="587904" cy="588134"/>
            </a:xfrm>
            <a:custGeom>
              <a:avLst/>
              <a:gdLst/>
              <a:ahLst/>
              <a:cxnLst>
                <a:cxn ang="0">
                  <a:pos x="59" y="54"/>
                </a:cxn>
                <a:cxn ang="0">
                  <a:pos x="53" y="59"/>
                </a:cxn>
                <a:cxn ang="0">
                  <a:pos x="45" y="62"/>
                </a:cxn>
                <a:cxn ang="0">
                  <a:pos x="38" y="59"/>
                </a:cxn>
                <a:cxn ang="0">
                  <a:pos x="30" y="51"/>
                </a:cxn>
                <a:cxn ang="0">
                  <a:pos x="27" y="43"/>
                </a:cxn>
                <a:cxn ang="0">
                  <a:pos x="30" y="36"/>
                </a:cxn>
                <a:cxn ang="0">
                  <a:pos x="27" y="32"/>
                </a:cxn>
                <a:cxn ang="0">
                  <a:pos x="19" y="36"/>
                </a:cxn>
                <a:cxn ang="0">
                  <a:pos x="11" y="32"/>
                </a:cxn>
                <a:cxn ang="0">
                  <a:pos x="3" y="24"/>
                </a:cxn>
                <a:cxn ang="0">
                  <a:pos x="0" y="17"/>
                </a:cxn>
                <a:cxn ang="0">
                  <a:pos x="3" y="9"/>
                </a:cxn>
                <a:cxn ang="0">
                  <a:pos x="9" y="3"/>
                </a:cxn>
                <a:cxn ang="0">
                  <a:pos x="17" y="0"/>
                </a:cxn>
                <a:cxn ang="0">
                  <a:pos x="24" y="4"/>
                </a:cxn>
                <a:cxn ang="0">
                  <a:pos x="32" y="11"/>
                </a:cxn>
                <a:cxn ang="0">
                  <a:pos x="35" y="19"/>
                </a:cxn>
                <a:cxn ang="0">
                  <a:pos x="32" y="27"/>
                </a:cxn>
                <a:cxn ang="0">
                  <a:pos x="35" y="30"/>
                </a:cxn>
                <a:cxn ang="0">
                  <a:pos x="43" y="27"/>
                </a:cxn>
                <a:cxn ang="0">
                  <a:pos x="51" y="30"/>
                </a:cxn>
                <a:cxn ang="0">
                  <a:pos x="59" y="38"/>
                </a:cxn>
                <a:cxn ang="0">
                  <a:pos x="62" y="46"/>
                </a:cxn>
                <a:cxn ang="0">
                  <a:pos x="59" y="54"/>
                </a:cxn>
                <a:cxn ang="0">
                  <a:pos x="27" y="17"/>
                </a:cxn>
                <a:cxn ang="0">
                  <a:pos x="19" y="9"/>
                </a:cxn>
                <a:cxn ang="0">
                  <a:pos x="17" y="8"/>
                </a:cxn>
                <a:cxn ang="0">
                  <a:pos x="14" y="9"/>
                </a:cxn>
                <a:cxn ang="0">
                  <a:pos x="8" y="14"/>
                </a:cxn>
                <a:cxn ang="0">
                  <a:pos x="7" y="17"/>
                </a:cxn>
                <a:cxn ang="0">
                  <a:pos x="8" y="19"/>
                </a:cxn>
                <a:cxn ang="0">
                  <a:pos x="16" y="27"/>
                </a:cxn>
                <a:cxn ang="0">
                  <a:pos x="19" y="28"/>
                </a:cxn>
                <a:cxn ang="0">
                  <a:pos x="22" y="27"/>
                </a:cxn>
                <a:cxn ang="0">
                  <a:pos x="19" y="23"/>
                </a:cxn>
                <a:cxn ang="0">
                  <a:pos x="23" y="19"/>
                </a:cxn>
                <a:cxn ang="0">
                  <a:pos x="27" y="22"/>
                </a:cxn>
                <a:cxn ang="0">
                  <a:pos x="28" y="19"/>
                </a:cxn>
                <a:cxn ang="0">
                  <a:pos x="27" y="17"/>
                </a:cxn>
                <a:cxn ang="0">
                  <a:pos x="54" y="43"/>
                </a:cxn>
                <a:cxn ang="0">
                  <a:pos x="46" y="35"/>
                </a:cxn>
                <a:cxn ang="0">
                  <a:pos x="43" y="34"/>
                </a:cxn>
                <a:cxn ang="0">
                  <a:pos x="40" y="36"/>
                </a:cxn>
                <a:cxn ang="0">
                  <a:pos x="43" y="40"/>
                </a:cxn>
                <a:cxn ang="0">
                  <a:pos x="40" y="43"/>
                </a:cxn>
                <a:cxn ang="0">
                  <a:pos x="35" y="41"/>
                </a:cxn>
                <a:cxn ang="0">
                  <a:pos x="34" y="43"/>
                </a:cxn>
                <a:cxn ang="0">
                  <a:pos x="35" y="46"/>
                </a:cxn>
                <a:cxn ang="0">
                  <a:pos x="43" y="54"/>
                </a:cxn>
                <a:cxn ang="0">
                  <a:pos x="45" y="55"/>
                </a:cxn>
                <a:cxn ang="0">
                  <a:pos x="48" y="54"/>
                </a:cxn>
                <a:cxn ang="0">
                  <a:pos x="54" y="48"/>
                </a:cxn>
                <a:cxn ang="0">
                  <a:pos x="55" y="46"/>
                </a:cxn>
                <a:cxn ang="0">
                  <a:pos x="54" y="43"/>
                </a:cxn>
              </a:cxnLst>
              <a:rect l="0" t="0" r="r" b="b"/>
              <a:pathLst>
                <a:path w="62" h="62">
                  <a:moveTo>
                    <a:pt x="59" y="54"/>
                  </a:moveTo>
                  <a:cubicBezTo>
                    <a:pt x="53" y="59"/>
                    <a:pt x="53" y="59"/>
                    <a:pt x="53" y="59"/>
                  </a:cubicBezTo>
                  <a:cubicBezTo>
                    <a:pt x="51" y="61"/>
                    <a:pt x="48" y="62"/>
                    <a:pt x="45" y="62"/>
                  </a:cubicBezTo>
                  <a:cubicBezTo>
                    <a:pt x="43" y="62"/>
                    <a:pt x="40" y="61"/>
                    <a:pt x="38" y="59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8" y="49"/>
                    <a:pt x="27" y="46"/>
                    <a:pt x="27" y="43"/>
                  </a:cubicBezTo>
                  <a:cubicBezTo>
                    <a:pt x="27" y="40"/>
                    <a:pt x="28" y="38"/>
                    <a:pt x="30" y="36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5" y="34"/>
                    <a:pt x="22" y="36"/>
                    <a:pt x="19" y="36"/>
                  </a:cubicBezTo>
                  <a:cubicBezTo>
                    <a:pt x="16" y="36"/>
                    <a:pt x="13" y="34"/>
                    <a:pt x="11" y="32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1" y="22"/>
                    <a:pt x="0" y="20"/>
                    <a:pt x="0" y="17"/>
                  </a:cubicBezTo>
                  <a:cubicBezTo>
                    <a:pt x="0" y="14"/>
                    <a:pt x="1" y="11"/>
                    <a:pt x="3" y="9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1" y="1"/>
                    <a:pt x="14" y="0"/>
                    <a:pt x="17" y="0"/>
                  </a:cubicBezTo>
                  <a:cubicBezTo>
                    <a:pt x="19" y="0"/>
                    <a:pt x="22" y="1"/>
                    <a:pt x="24" y="4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4" y="13"/>
                    <a:pt x="35" y="16"/>
                    <a:pt x="35" y="19"/>
                  </a:cubicBezTo>
                  <a:cubicBezTo>
                    <a:pt x="35" y="22"/>
                    <a:pt x="34" y="25"/>
                    <a:pt x="32" y="27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7" y="28"/>
                    <a:pt x="40" y="27"/>
                    <a:pt x="43" y="27"/>
                  </a:cubicBezTo>
                  <a:cubicBezTo>
                    <a:pt x="46" y="27"/>
                    <a:pt x="49" y="28"/>
                    <a:pt x="51" y="30"/>
                  </a:cubicBezTo>
                  <a:cubicBezTo>
                    <a:pt x="59" y="38"/>
                    <a:pt x="59" y="38"/>
                    <a:pt x="59" y="38"/>
                  </a:cubicBezTo>
                  <a:cubicBezTo>
                    <a:pt x="61" y="40"/>
                    <a:pt x="62" y="43"/>
                    <a:pt x="62" y="46"/>
                  </a:cubicBezTo>
                  <a:cubicBezTo>
                    <a:pt x="62" y="49"/>
                    <a:pt x="61" y="52"/>
                    <a:pt x="59" y="54"/>
                  </a:cubicBezTo>
                  <a:close/>
                  <a:moveTo>
                    <a:pt x="27" y="17"/>
                  </a:moveTo>
                  <a:cubicBezTo>
                    <a:pt x="19" y="9"/>
                    <a:pt x="19" y="9"/>
                    <a:pt x="19" y="9"/>
                  </a:cubicBezTo>
                  <a:cubicBezTo>
                    <a:pt x="18" y="8"/>
                    <a:pt x="18" y="8"/>
                    <a:pt x="17" y="8"/>
                  </a:cubicBezTo>
                  <a:cubicBezTo>
                    <a:pt x="16" y="8"/>
                    <a:pt x="15" y="8"/>
                    <a:pt x="14" y="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5"/>
                    <a:pt x="7" y="16"/>
                    <a:pt x="7" y="17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7" y="28"/>
                    <a:pt x="18" y="28"/>
                    <a:pt x="19" y="28"/>
                  </a:cubicBezTo>
                  <a:cubicBezTo>
                    <a:pt x="20" y="28"/>
                    <a:pt x="21" y="28"/>
                    <a:pt x="22" y="27"/>
                  </a:cubicBezTo>
                  <a:cubicBezTo>
                    <a:pt x="20" y="26"/>
                    <a:pt x="19" y="25"/>
                    <a:pt x="19" y="23"/>
                  </a:cubicBezTo>
                  <a:cubicBezTo>
                    <a:pt x="19" y="21"/>
                    <a:pt x="21" y="19"/>
                    <a:pt x="23" y="19"/>
                  </a:cubicBezTo>
                  <a:cubicBezTo>
                    <a:pt x="24" y="19"/>
                    <a:pt x="26" y="21"/>
                    <a:pt x="27" y="22"/>
                  </a:cubicBezTo>
                  <a:cubicBezTo>
                    <a:pt x="28" y="21"/>
                    <a:pt x="28" y="20"/>
                    <a:pt x="28" y="19"/>
                  </a:cubicBezTo>
                  <a:cubicBezTo>
                    <a:pt x="28" y="18"/>
                    <a:pt x="28" y="17"/>
                    <a:pt x="27" y="17"/>
                  </a:cubicBezTo>
                  <a:close/>
                  <a:moveTo>
                    <a:pt x="54" y="43"/>
                  </a:moveTo>
                  <a:cubicBezTo>
                    <a:pt x="46" y="35"/>
                    <a:pt x="46" y="35"/>
                    <a:pt x="46" y="35"/>
                  </a:cubicBezTo>
                  <a:cubicBezTo>
                    <a:pt x="45" y="35"/>
                    <a:pt x="44" y="34"/>
                    <a:pt x="43" y="34"/>
                  </a:cubicBezTo>
                  <a:cubicBezTo>
                    <a:pt x="42" y="34"/>
                    <a:pt x="41" y="35"/>
                    <a:pt x="40" y="36"/>
                  </a:cubicBezTo>
                  <a:cubicBezTo>
                    <a:pt x="42" y="37"/>
                    <a:pt x="43" y="38"/>
                    <a:pt x="43" y="40"/>
                  </a:cubicBezTo>
                  <a:cubicBezTo>
                    <a:pt x="43" y="42"/>
                    <a:pt x="42" y="43"/>
                    <a:pt x="40" y="43"/>
                  </a:cubicBezTo>
                  <a:cubicBezTo>
                    <a:pt x="38" y="43"/>
                    <a:pt x="37" y="42"/>
                    <a:pt x="35" y="41"/>
                  </a:cubicBezTo>
                  <a:cubicBezTo>
                    <a:pt x="34" y="41"/>
                    <a:pt x="34" y="42"/>
                    <a:pt x="34" y="43"/>
                  </a:cubicBezTo>
                  <a:cubicBezTo>
                    <a:pt x="34" y="44"/>
                    <a:pt x="34" y="45"/>
                    <a:pt x="35" y="46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4" y="55"/>
                    <a:pt x="45" y="55"/>
                    <a:pt x="45" y="55"/>
                  </a:cubicBezTo>
                  <a:cubicBezTo>
                    <a:pt x="46" y="55"/>
                    <a:pt x="47" y="55"/>
                    <a:pt x="48" y="54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8"/>
                    <a:pt x="55" y="47"/>
                    <a:pt x="55" y="46"/>
                  </a:cubicBezTo>
                  <a:cubicBezTo>
                    <a:pt x="55" y="45"/>
                    <a:pt x="54" y="44"/>
                    <a:pt x="54" y="4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100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588195" y="4687494"/>
            <a:ext cx="483149" cy="483274"/>
            <a:chOff x="1994340" y="10251508"/>
            <a:chExt cx="1171269" cy="1171574"/>
          </a:xfrm>
        </p:grpSpPr>
        <p:sp>
          <p:nvSpPr>
            <p:cNvPr id="13" name="Oval 12"/>
            <p:cNvSpPr/>
            <p:nvPr/>
          </p:nvSpPr>
          <p:spPr>
            <a:xfrm flipH="1">
              <a:off x="1994340" y="10251508"/>
              <a:ext cx="1171269" cy="117157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7" tIns="34283" rIns="68567" bIns="34283" rtlCol="0" anchor="ctr"/>
            <a:lstStyle/>
            <a:p>
              <a:pPr algn="ctr"/>
              <a:endParaRPr lang="en-AU" dirty="0">
                <a:solidFill>
                  <a:schemeClr val="bg1"/>
                </a:solidFill>
                <a:cs typeface="Lato Light"/>
              </a:endParaRPr>
            </a:p>
          </p:txBody>
        </p:sp>
        <p:sp>
          <p:nvSpPr>
            <p:cNvPr id="14" name="Freeform 74"/>
            <p:cNvSpPr>
              <a:spLocks noEditPoints="1"/>
            </p:cNvSpPr>
            <p:nvPr/>
          </p:nvSpPr>
          <p:spPr bwMode="auto">
            <a:xfrm>
              <a:off x="2274223" y="10565492"/>
              <a:ext cx="623997" cy="484188"/>
            </a:xfrm>
            <a:custGeom>
              <a:avLst/>
              <a:gdLst/>
              <a:ahLst/>
              <a:cxnLst>
                <a:cxn ang="0">
                  <a:pos x="66" y="17"/>
                </a:cxn>
                <a:cxn ang="0">
                  <a:pos x="47" y="30"/>
                </a:cxn>
                <a:cxn ang="0">
                  <a:pos x="37" y="36"/>
                </a:cxn>
                <a:cxn ang="0">
                  <a:pos x="36" y="36"/>
                </a:cxn>
                <a:cxn ang="0">
                  <a:pos x="36" y="36"/>
                </a:cxn>
                <a:cxn ang="0">
                  <a:pos x="26" y="30"/>
                </a:cxn>
                <a:cxn ang="0">
                  <a:pos x="7" y="17"/>
                </a:cxn>
                <a:cxn ang="0">
                  <a:pos x="0" y="7"/>
                </a:cxn>
                <a:cxn ang="0">
                  <a:pos x="7" y="0"/>
                </a:cxn>
                <a:cxn ang="0">
                  <a:pos x="66" y="0"/>
                </a:cxn>
                <a:cxn ang="0">
                  <a:pos x="72" y="6"/>
                </a:cxn>
                <a:cxn ang="0">
                  <a:pos x="66" y="17"/>
                </a:cxn>
                <a:cxn ang="0">
                  <a:pos x="72" y="50"/>
                </a:cxn>
                <a:cxn ang="0">
                  <a:pos x="66" y="56"/>
                </a:cxn>
                <a:cxn ang="0">
                  <a:pos x="7" y="56"/>
                </a:cxn>
                <a:cxn ang="0">
                  <a:pos x="0" y="50"/>
                </a:cxn>
                <a:cxn ang="0">
                  <a:pos x="0" y="18"/>
                </a:cxn>
                <a:cxn ang="0">
                  <a:pos x="5" y="21"/>
                </a:cxn>
                <a:cxn ang="0">
                  <a:pos x="24" y="35"/>
                </a:cxn>
                <a:cxn ang="0">
                  <a:pos x="36" y="41"/>
                </a:cxn>
                <a:cxn ang="0">
                  <a:pos x="36" y="41"/>
                </a:cxn>
                <a:cxn ang="0">
                  <a:pos x="37" y="41"/>
                </a:cxn>
                <a:cxn ang="0">
                  <a:pos x="48" y="35"/>
                </a:cxn>
                <a:cxn ang="0">
                  <a:pos x="68" y="21"/>
                </a:cxn>
                <a:cxn ang="0">
                  <a:pos x="72" y="18"/>
                </a:cxn>
                <a:cxn ang="0">
                  <a:pos x="72" y="50"/>
                </a:cxn>
              </a:cxnLst>
              <a:rect l="0" t="0" r="r" b="b"/>
              <a:pathLst>
                <a:path w="72" h="56">
                  <a:moveTo>
                    <a:pt x="66" y="17"/>
                  </a:moveTo>
                  <a:cubicBezTo>
                    <a:pt x="59" y="21"/>
                    <a:pt x="53" y="26"/>
                    <a:pt x="47" y="30"/>
                  </a:cubicBezTo>
                  <a:cubicBezTo>
                    <a:pt x="44" y="32"/>
                    <a:pt x="40" y="36"/>
                    <a:pt x="37" y="36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3" y="36"/>
                    <a:pt x="29" y="32"/>
                    <a:pt x="26" y="30"/>
                  </a:cubicBezTo>
                  <a:cubicBezTo>
                    <a:pt x="20" y="26"/>
                    <a:pt x="14" y="21"/>
                    <a:pt x="7" y="17"/>
                  </a:cubicBezTo>
                  <a:cubicBezTo>
                    <a:pt x="5" y="15"/>
                    <a:pt x="0" y="11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70" y="0"/>
                    <a:pt x="72" y="2"/>
                    <a:pt x="72" y="6"/>
                  </a:cubicBezTo>
                  <a:cubicBezTo>
                    <a:pt x="72" y="11"/>
                    <a:pt x="69" y="15"/>
                    <a:pt x="66" y="17"/>
                  </a:cubicBezTo>
                  <a:close/>
                  <a:moveTo>
                    <a:pt x="72" y="50"/>
                  </a:moveTo>
                  <a:cubicBezTo>
                    <a:pt x="72" y="53"/>
                    <a:pt x="70" y="56"/>
                    <a:pt x="66" y="56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3" y="56"/>
                    <a:pt x="0" y="53"/>
                    <a:pt x="0" y="5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2" y="19"/>
                    <a:pt x="3" y="20"/>
                    <a:pt x="5" y="21"/>
                  </a:cubicBezTo>
                  <a:cubicBezTo>
                    <a:pt x="11" y="26"/>
                    <a:pt x="18" y="30"/>
                    <a:pt x="24" y="35"/>
                  </a:cubicBezTo>
                  <a:cubicBezTo>
                    <a:pt x="28" y="38"/>
                    <a:pt x="32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41" y="41"/>
                    <a:pt x="45" y="38"/>
                    <a:pt x="48" y="35"/>
                  </a:cubicBezTo>
                  <a:cubicBezTo>
                    <a:pt x="55" y="30"/>
                    <a:pt x="62" y="26"/>
                    <a:pt x="68" y="21"/>
                  </a:cubicBezTo>
                  <a:cubicBezTo>
                    <a:pt x="70" y="20"/>
                    <a:pt x="71" y="19"/>
                    <a:pt x="72" y="18"/>
                  </a:cubicBezTo>
                  <a:lnTo>
                    <a:pt x="72" y="5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100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2154338" y="4549634"/>
            <a:ext cx="3033697" cy="641618"/>
            <a:chOff x="5569321" y="5203372"/>
            <a:chExt cx="3033697" cy="641618"/>
          </a:xfrm>
        </p:grpSpPr>
        <p:sp>
          <p:nvSpPr>
            <p:cNvPr id="17" name="Text Placeholder 33"/>
            <p:cNvSpPr txBox="1">
              <a:spLocks/>
            </p:cNvSpPr>
            <p:nvPr/>
          </p:nvSpPr>
          <p:spPr>
            <a:xfrm>
              <a:off x="5653136" y="5203372"/>
              <a:ext cx="2949882" cy="329488"/>
            </a:xfrm>
            <a:prstGeom prst="rect">
              <a:avLst/>
            </a:prstGeom>
          </p:spPr>
          <p:txBody>
            <a:bodyPr lIns="0" tIns="0" rIns="0" bIns="0" anchor="b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5000"/>
                </a:lnSpc>
                <a:spcBef>
                  <a:spcPts val="0"/>
                </a:spcBef>
                <a:buNone/>
              </a:pPr>
              <a:r>
                <a:rPr lang="en-AU" sz="1100" b="1" dirty="0">
                  <a:solidFill>
                    <a:schemeClr val="bg1"/>
                  </a:solidFill>
                  <a:latin typeface="+mn-lt"/>
                  <a:cs typeface="Lato Bold"/>
                </a:rPr>
                <a:t>OUR EMAIL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569321" y="5444638"/>
              <a:ext cx="2954193" cy="400352"/>
            </a:xfrm>
            <a:prstGeom prst="rect">
              <a:avLst/>
            </a:prstGeom>
          </p:spPr>
          <p:txBody>
            <a:bodyPr wrap="square" lIns="68567" tIns="34283" rIns="68567" bIns="34283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chemeClr val="bg1"/>
                  </a:solidFill>
                  <a:cs typeface="Lato Light"/>
                </a:rPr>
                <a:t>jconnell@jfc-associates.com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8139193" y="4706195"/>
            <a:ext cx="483149" cy="483274"/>
            <a:chOff x="8158243" y="4982420"/>
            <a:chExt cx="483149" cy="483274"/>
          </a:xfrm>
        </p:grpSpPr>
        <p:sp>
          <p:nvSpPr>
            <p:cNvPr id="21" name="Oval 20"/>
            <p:cNvSpPr/>
            <p:nvPr/>
          </p:nvSpPr>
          <p:spPr>
            <a:xfrm flipH="1">
              <a:off x="8158243" y="4982420"/>
              <a:ext cx="483149" cy="48327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7" tIns="34283" rIns="68567" bIns="34283" rtlCol="0" anchor="ctr"/>
            <a:lstStyle/>
            <a:p>
              <a:pPr algn="ctr"/>
              <a:endParaRPr lang="en-AU" sz="1400" dirty="0">
                <a:solidFill>
                  <a:schemeClr val="bg1"/>
                </a:solidFill>
                <a:cs typeface="Lato Light"/>
              </a:endParaRPr>
            </a:p>
          </p:txBody>
        </p:sp>
        <p:sp>
          <p:nvSpPr>
            <p:cNvPr id="22" name="Freeform 317"/>
            <p:cNvSpPr>
              <a:spLocks/>
            </p:cNvSpPr>
            <p:nvPr/>
          </p:nvSpPr>
          <p:spPr bwMode="auto">
            <a:xfrm>
              <a:off x="8289678" y="5085826"/>
              <a:ext cx="218313" cy="225839"/>
            </a:xfrm>
            <a:custGeom>
              <a:avLst/>
              <a:gdLst>
                <a:gd name="T0" fmla="*/ 37 w 37"/>
                <a:gd name="T1" fmla="*/ 34 h 38"/>
                <a:gd name="T2" fmla="*/ 33 w 37"/>
                <a:gd name="T3" fmla="*/ 37 h 38"/>
                <a:gd name="T4" fmla="*/ 28 w 37"/>
                <a:gd name="T5" fmla="*/ 38 h 38"/>
                <a:gd name="T6" fmla="*/ 21 w 37"/>
                <a:gd name="T7" fmla="*/ 36 h 38"/>
                <a:gd name="T8" fmla="*/ 17 w 37"/>
                <a:gd name="T9" fmla="*/ 34 h 38"/>
                <a:gd name="T10" fmla="*/ 4 w 37"/>
                <a:gd name="T11" fmla="*/ 21 h 38"/>
                <a:gd name="T12" fmla="*/ 2 w 37"/>
                <a:gd name="T13" fmla="*/ 16 h 38"/>
                <a:gd name="T14" fmla="*/ 0 w 37"/>
                <a:gd name="T15" fmla="*/ 9 h 38"/>
                <a:gd name="T16" fmla="*/ 1 w 37"/>
                <a:gd name="T17" fmla="*/ 4 h 38"/>
                <a:gd name="T18" fmla="*/ 4 w 37"/>
                <a:gd name="T19" fmla="*/ 1 h 38"/>
                <a:gd name="T20" fmla="*/ 8 w 37"/>
                <a:gd name="T21" fmla="*/ 0 h 38"/>
                <a:gd name="T22" fmla="*/ 8 w 37"/>
                <a:gd name="T23" fmla="*/ 0 h 38"/>
                <a:gd name="T24" fmla="*/ 10 w 37"/>
                <a:gd name="T25" fmla="*/ 2 h 38"/>
                <a:gd name="T26" fmla="*/ 12 w 37"/>
                <a:gd name="T27" fmla="*/ 7 h 38"/>
                <a:gd name="T28" fmla="*/ 13 w 37"/>
                <a:gd name="T29" fmla="*/ 9 h 38"/>
                <a:gd name="T30" fmla="*/ 9 w 37"/>
                <a:gd name="T31" fmla="*/ 15 h 38"/>
                <a:gd name="T32" fmla="*/ 10 w 37"/>
                <a:gd name="T33" fmla="*/ 17 h 38"/>
                <a:gd name="T34" fmla="*/ 21 w 37"/>
                <a:gd name="T35" fmla="*/ 28 h 38"/>
                <a:gd name="T36" fmla="*/ 23 w 37"/>
                <a:gd name="T37" fmla="*/ 29 h 38"/>
                <a:gd name="T38" fmla="*/ 28 w 37"/>
                <a:gd name="T39" fmla="*/ 24 h 38"/>
                <a:gd name="T40" fmla="*/ 31 w 37"/>
                <a:gd name="T41" fmla="*/ 26 h 38"/>
                <a:gd name="T42" fmla="*/ 35 w 37"/>
                <a:gd name="T43" fmla="*/ 28 h 38"/>
                <a:gd name="T44" fmla="*/ 37 w 37"/>
                <a:gd name="T45" fmla="*/ 30 h 38"/>
                <a:gd name="T46" fmla="*/ 37 w 37"/>
                <a:gd name="T47" fmla="*/ 30 h 38"/>
                <a:gd name="T48" fmla="*/ 37 w 37"/>
                <a:gd name="T49" fmla="*/ 3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7" h="38">
                  <a:moveTo>
                    <a:pt x="37" y="34"/>
                  </a:moveTo>
                  <a:cubicBezTo>
                    <a:pt x="36" y="35"/>
                    <a:pt x="35" y="36"/>
                    <a:pt x="33" y="37"/>
                  </a:cubicBezTo>
                  <a:cubicBezTo>
                    <a:pt x="32" y="37"/>
                    <a:pt x="30" y="38"/>
                    <a:pt x="28" y="38"/>
                  </a:cubicBezTo>
                  <a:cubicBezTo>
                    <a:pt x="26" y="38"/>
                    <a:pt x="24" y="37"/>
                    <a:pt x="21" y="36"/>
                  </a:cubicBezTo>
                  <a:cubicBezTo>
                    <a:pt x="20" y="36"/>
                    <a:pt x="18" y="35"/>
                    <a:pt x="17" y="34"/>
                  </a:cubicBezTo>
                  <a:cubicBezTo>
                    <a:pt x="12" y="31"/>
                    <a:pt x="7" y="26"/>
                    <a:pt x="4" y="21"/>
                  </a:cubicBezTo>
                  <a:cubicBezTo>
                    <a:pt x="3" y="20"/>
                    <a:pt x="2" y="18"/>
                    <a:pt x="2" y="16"/>
                  </a:cubicBezTo>
                  <a:cubicBezTo>
                    <a:pt x="1" y="14"/>
                    <a:pt x="0" y="12"/>
                    <a:pt x="0" y="9"/>
                  </a:cubicBezTo>
                  <a:cubicBezTo>
                    <a:pt x="0" y="8"/>
                    <a:pt x="0" y="6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1"/>
                    <a:pt x="7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1"/>
                    <a:pt x="9" y="2"/>
                    <a:pt x="10" y="2"/>
                  </a:cubicBezTo>
                  <a:cubicBezTo>
                    <a:pt x="11" y="4"/>
                    <a:pt x="11" y="5"/>
                    <a:pt x="12" y="7"/>
                  </a:cubicBezTo>
                  <a:cubicBezTo>
                    <a:pt x="13" y="8"/>
                    <a:pt x="13" y="9"/>
                    <a:pt x="13" y="9"/>
                  </a:cubicBezTo>
                  <a:cubicBezTo>
                    <a:pt x="13" y="11"/>
                    <a:pt x="9" y="13"/>
                    <a:pt x="9" y="15"/>
                  </a:cubicBezTo>
                  <a:cubicBezTo>
                    <a:pt x="9" y="16"/>
                    <a:pt x="9" y="16"/>
                    <a:pt x="10" y="17"/>
                  </a:cubicBezTo>
                  <a:cubicBezTo>
                    <a:pt x="12" y="22"/>
                    <a:pt x="16" y="25"/>
                    <a:pt x="21" y="28"/>
                  </a:cubicBezTo>
                  <a:cubicBezTo>
                    <a:pt x="21" y="28"/>
                    <a:pt x="22" y="29"/>
                    <a:pt x="23" y="29"/>
                  </a:cubicBezTo>
                  <a:cubicBezTo>
                    <a:pt x="24" y="29"/>
                    <a:pt x="27" y="24"/>
                    <a:pt x="28" y="24"/>
                  </a:cubicBezTo>
                  <a:cubicBezTo>
                    <a:pt x="29" y="24"/>
                    <a:pt x="30" y="25"/>
                    <a:pt x="31" y="26"/>
                  </a:cubicBezTo>
                  <a:cubicBezTo>
                    <a:pt x="32" y="26"/>
                    <a:pt x="34" y="27"/>
                    <a:pt x="35" y="28"/>
                  </a:cubicBezTo>
                  <a:cubicBezTo>
                    <a:pt x="36" y="28"/>
                    <a:pt x="37" y="29"/>
                    <a:pt x="37" y="30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31"/>
                    <a:pt x="37" y="33"/>
                    <a:pt x="37" y="3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140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8758294" y="4549226"/>
            <a:ext cx="2949882" cy="641618"/>
            <a:chOff x="5653136" y="5203372"/>
            <a:chExt cx="2949882" cy="641618"/>
          </a:xfrm>
        </p:grpSpPr>
        <p:sp>
          <p:nvSpPr>
            <p:cNvPr id="28" name="Text Placeholder 33"/>
            <p:cNvSpPr txBox="1">
              <a:spLocks/>
            </p:cNvSpPr>
            <p:nvPr/>
          </p:nvSpPr>
          <p:spPr>
            <a:xfrm>
              <a:off x="5758092" y="5203372"/>
              <a:ext cx="2844926" cy="329488"/>
            </a:xfrm>
            <a:prstGeom prst="rect">
              <a:avLst/>
            </a:prstGeom>
          </p:spPr>
          <p:txBody>
            <a:bodyPr lIns="0" tIns="0" rIns="0" bIns="0" anchor="b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5000"/>
                </a:lnSpc>
                <a:spcBef>
                  <a:spcPts val="0"/>
                </a:spcBef>
                <a:buNone/>
              </a:pPr>
              <a:r>
                <a:rPr lang="en-AU" sz="1100" b="1" dirty="0">
                  <a:solidFill>
                    <a:schemeClr val="bg1"/>
                  </a:solidFill>
                  <a:latin typeface="+mn-lt"/>
                  <a:cs typeface="Lato Bold"/>
                </a:rPr>
                <a:t>PHONE</a:t>
              </a: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5653136" y="5444638"/>
              <a:ext cx="2870378" cy="400352"/>
            </a:xfrm>
            <a:prstGeom prst="rect">
              <a:avLst/>
            </a:prstGeom>
          </p:spPr>
          <p:txBody>
            <a:bodyPr wrap="square" lIns="68567" tIns="34283" rIns="68567" bIns="34283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chemeClr val="bg1"/>
                  </a:solidFill>
                  <a:cs typeface="Lato Light"/>
                </a:rPr>
                <a:t>671.963.3590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60846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6191A-CFA4-46DF-80F0-772625980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309"/>
            <a:ext cx="10515600" cy="6812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Executive Summary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58AD6A48-FD8D-4918-BC26-A83E4A751DD8}"/>
              </a:ext>
            </a:extLst>
          </p:cNvPr>
          <p:cNvSpPr txBox="1">
            <a:spLocks/>
          </p:cNvSpPr>
          <p:nvPr/>
        </p:nvSpPr>
        <p:spPr>
          <a:xfrm>
            <a:off x="10869105" y="6302261"/>
            <a:ext cx="484695" cy="3651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>
              <a:defRPr sz="1200">
                <a:solidFill>
                  <a:schemeClr val="bg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A6C53C-3A83-4856-9B5E-99ADCE036015}" type="slidenum">
              <a:rPr lang="en-US"/>
              <a:pPr/>
              <a:t>3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93155DD-23B9-46A8-989E-30DA13BA58CC}"/>
              </a:ext>
            </a:extLst>
          </p:cNvPr>
          <p:cNvSpPr txBox="1">
            <a:spLocks/>
          </p:cNvSpPr>
          <p:nvPr/>
        </p:nvSpPr>
        <p:spPr>
          <a:xfrm>
            <a:off x="915186" y="2004969"/>
            <a:ext cx="6274180" cy="25449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GB" dirty="0"/>
              <a:t>	</a:t>
            </a:r>
            <a:r>
              <a:rPr lang="en-GB" sz="1800" dirty="0"/>
              <a:t>The </a:t>
            </a:r>
            <a:r>
              <a:rPr lang="en-GB" sz="1800" i="1" dirty="0"/>
              <a:t>IBM Maximo Strategic Roadmap Plan</a:t>
            </a:r>
            <a:r>
              <a:rPr lang="en-GB" sz="1800" dirty="0"/>
              <a:t> </a:t>
            </a:r>
            <a:r>
              <a:rPr lang="en-GB" sz="1800" i="1" dirty="0"/>
              <a:t>(Plan) 2020-2025 </a:t>
            </a:r>
            <a:r>
              <a:rPr lang="en-GB" sz="1800" dirty="0"/>
              <a:t>is intended to provide help in decision-making across the organization and provide alignment between organizational and asset management objectives. It takes a long-term view, and considers the combination of organization needs, stakeholder expectations, and the realities of existing assets and asset management capabilities.</a:t>
            </a:r>
            <a:endParaRPr lang="en-US" sz="18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77277D-7FD4-4A62-BBEC-2DAFA7671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2230" y="1794423"/>
            <a:ext cx="3414585" cy="322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900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6191A-CFA4-46DF-80F0-772625980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309"/>
            <a:ext cx="10515600" cy="6812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Acknowledgements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58AD6A48-FD8D-4918-BC26-A83E4A751DD8}"/>
              </a:ext>
            </a:extLst>
          </p:cNvPr>
          <p:cNvSpPr txBox="1">
            <a:spLocks/>
          </p:cNvSpPr>
          <p:nvPr/>
        </p:nvSpPr>
        <p:spPr>
          <a:xfrm>
            <a:off x="10869105" y="6302261"/>
            <a:ext cx="484695" cy="3651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>
              <a:defRPr sz="1200">
                <a:solidFill>
                  <a:schemeClr val="bg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A6C53C-3A83-4856-9B5E-99ADCE036015}" type="slidenum">
              <a:rPr lang="en-US"/>
              <a:pPr/>
              <a:t>4</a:t>
            </a:fld>
            <a:endParaRPr lang="en-US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D1530B87-3CC9-4BBA-9681-2EAD16967C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40435801"/>
              </p:ext>
            </p:extLst>
          </p:nvPr>
        </p:nvGraphicFramePr>
        <p:xfrm>
          <a:off x="4330584" y="1223899"/>
          <a:ext cx="7514672" cy="4410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879D564-8015-4639-A9FA-34D0A8ED82C5}"/>
              </a:ext>
            </a:extLst>
          </p:cNvPr>
          <p:cNvSpPr txBox="1">
            <a:spLocks/>
          </p:cNvSpPr>
          <p:nvPr/>
        </p:nvSpPr>
        <p:spPr>
          <a:xfrm>
            <a:off x="7093941" y="2609887"/>
            <a:ext cx="1987957" cy="17892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unstler Script" panose="030304020206070D0D06" pitchFamily="66" charset="0"/>
                <a:cs typeface="Aldhabi" panose="020B0604020202020204" pitchFamily="2" charset="-78"/>
              </a:rPr>
              <a:t>Thank</a:t>
            </a:r>
          </a:p>
          <a:p>
            <a:pPr marL="0" indent="0" algn="ctr">
              <a:buNone/>
            </a:pPr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unstler Script" panose="030304020206070D0D06" pitchFamily="66" charset="0"/>
                <a:cs typeface="Aldhabi" panose="020B0604020202020204" pitchFamily="2" charset="-78"/>
              </a:rPr>
              <a:t>You</a:t>
            </a:r>
            <a:endParaRPr lang="en-GB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Kunstler Script" panose="030304020206070D0D06" pitchFamily="66" charset="0"/>
              <a:cs typeface="Aldhabi" panose="020B0604020202020204" pitchFamily="2" charset="-78"/>
            </a:endParaRPr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817CE53A-9F5A-4C29-8C00-7ABF664C42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48250112"/>
              </p:ext>
            </p:extLst>
          </p:nvPr>
        </p:nvGraphicFramePr>
        <p:xfrm>
          <a:off x="775517" y="1801688"/>
          <a:ext cx="4173987" cy="2988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000079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AF07DCE-343B-4355-B843-E012E2AE35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2DCEE-91FA-445F-A38C-9035CC3A7D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2000" dirty="0"/>
              <a:t>Executive Summary</a:t>
            </a:r>
          </a:p>
          <a:p>
            <a:r>
              <a:rPr lang="en-US" sz="2000" dirty="0"/>
              <a:t>Acknowledgements</a:t>
            </a:r>
          </a:p>
          <a:p>
            <a:r>
              <a:rPr lang="en-US" sz="2000" dirty="0"/>
              <a:t>State Of Asset Management</a:t>
            </a:r>
          </a:p>
          <a:p>
            <a:r>
              <a:rPr lang="en-US" sz="2000" dirty="0"/>
              <a:t>Discovery Period</a:t>
            </a:r>
          </a:p>
          <a:p>
            <a:r>
              <a:rPr lang="en-US" sz="2000" dirty="0"/>
              <a:t>KPIs &amp; Reporting</a:t>
            </a:r>
          </a:p>
          <a:p>
            <a:r>
              <a:rPr lang="en-US" sz="2000" dirty="0"/>
              <a:t>Recommendations</a:t>
            </a:r>
          </a:p>
          <a:p>
            <a:r>
              <a:rPr lang="en-US" sz="2000" dirty="0"/>
              <a:t>Priority Log</a:t>
            </a:r>
          </a:p>
          <a:p>
            <a:r>
              <a:rPr lang="en-US" sz="2000" dirty="0"/>
              <a:t>The Path Forward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8B9B2A-AE69-45DA-98CF-A8BC96A0E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16C88-2851-4E14-8AD4-41CB20F7011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B30E6E2A-B9A8-4515-9340-288470D2194B}"/>
              </a:ext>
            </a:extLst>
          </p:cNvPr>
          <p:cNvSpPr/>
          <p:nvPr/>
        </p:nvSpPr>
        <p:spPr>
          <a:xfrm flipH="1">
            <a:off x="7305675" y="2747005"/>
            <a:ext cx="524933" cy="220133"/>
          </a:xfrm>
          <a:prstGeom prst="rightArrow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837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6191A-CFA4-46DF-80F0-772625980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308"/>
            <a:ext cx="10515600" cy="5721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State of Asset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AF19D-60AF-45B9-A57A-0A749F565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23" y="1330512"/>
            <a:ext cx="3693543" cy="1983330"/>
          </a:xfrm>
        </p:spPr>
        <p:txBody>
          <a:bodyPr>
            <a:normAutofit lnSpcReduction="10000"/>
          </a:bodyPr>
          <a:lstStyle/>
          <a:p>
            <a:pPr marL="0" lvl="0" indent="0">
              <a:buNone/>
            </a:pPr>
            <a:r>
              <a:rPr lang="en-US" b="1" u="sng" dirty="0"/>
              <a:t>State of Asset Management</a:t>
            </a:r>
          </a:p>
          <a:p>
            <a:pPr lvl="0"/>
            <a:r>
              <a:rPr lang="en-US" dirty="0"/>
              <a:t>Overall Approach – Asset Management Primer</a:t>
            </a:r>
          </a:p>
          <a:p>
            <a:pPr lvl="1"/>
            <a:r>
              <a:rPr lang="en-US" dirty="0"/>
              <a:t>Asset Management Pyramid of Excellence</a:t>
            </a:r>
          </a:p>
          <a:p>
            <a:pPr lvl="1"/>
            <a:r>
              <a:rPr lang="en-US" dirty="0"/>
              <a:t>Organizational Maturity</a:t>
            </a:r>
            <a:br>
              <a:rPr lang="en-US" sz="2400" dirty="0"/>
            </a:br>
            <a:endParaRPr lang="en-US" sz="2400" dirty="0"/>
          </a:p>
          <a:p>
            <a:endParaRPr lang="en-US" dirty="0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58AD6A48-FD8D-4918-BC26-A83E4A751DD8}"/>
              </a:ext>
            </a:extLst>
          </p:cNvPr>
          <p:cNvSpPr txBox="1">
            <a:spLocks/>
          </p:cNvSpPr>
          <p:nvPr/>
        </p:nvSpPr>
        <p:spPr>
          <a:xfrm>
            <a:off x="10869105" y="6302261"/>
            <a:ext cx="484695" cy="3651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>
              <a:defRPr sz="1200">
                <a:solidFill>
                  <a:schemeClr val="bg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A6C53C-3A83-4856-9B5E-99ADCE03601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3FCA1E-F96A-4B7C-AA51-BA642A668CE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267" y="1769533"/>
            <a:ext cx="7080210" cy="38184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7801006-C349-47F4-ACC2-26757B1006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487452"/>
            <a:ext cx="2964671" cy="179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028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AF07DCE-343B-4355-B843-E012E2AE35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2DCEE-91FA-445F-A38C-9035CC3A7D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2000" dirty="0"/>
              <a:t>Executive Summary</a:t>
            </a:r>
          </a:p>
          <a:p>
            <a:r>
              <a:rPr lang="en-US" sz="2000" dirty="0"/>
              <a:t>Acknowledgements</a:t>
            </a:r>
          </a:p>
          <a:p>
            <a:r>
              <a:rPr lang="en-US" sz="2000" dirty="0"/>
              <a:t>State Of Asset Management</a:t>
            </a:r>
          </a:p>
          <a:p>
            <a:r>
              <a:rPr lang="en-US" sz="2000" dirty="0"/>
              <a:t>Discovery Period</a:t>
            </a:r>
          </a:p>
          <a:p>
            <a:r>
              <a:rPr lang="en-US" sz="2000" dirty="0"/>
              <a:t>KPIs &amp; Reporting</a:t>
            </a:r>
          </a:p>
          <a:p>
            <a:r>
              <a:rPr lang="en-US" sz="2000" dirty="0"/>
              <a:t>Recommendations</a:t>
            </a:r>
          </a:p>
          <a:p>
            <a:r>
              <a:rPr lang="en-US" sz="2000" dirty="0"/>
              <a:t>Priority Log</a:t>
            </a:r>
          </a:p>
          <a:p>
            <a:r>
              <a:rPr lang="en-US" sz="2000" dirty="0"/>
              <a:t>The Path Forward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8B9B2A-AE69-45DA-98CF-A8BC96A0E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16C88-2851-4E14-8AD4-41CB20F7011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B30E6E2A-B9A8-4515-9340-288470D2194B}"/>
              </a:ext>
            </a:extLst>
          </p:cNvPr>
          <p:cNvSpPr/>
          <p:nvPr/>
        </p:nvSpPr>
        <p:spPr>
          <a:xfrm flipH="1">
            <a:off x="6019800" y="3158065"/>
            <a:ext cx="524933" cy="220133"/>
          </a:xfrm>
          <a:prstGeom prst="rightArrow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194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BBB55-87CC-4083-8802-9EF2A23EF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7291"/>
            <a:ext cx="10515600" cy="5822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Discovery Period</a:t>
            </a:r>
            <a:br>
              <a:rPr lang="en-US" b="1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DED3533-7E9A-4B5C-B77F-8FCC3FCBB63C}"/>
              </a:ext>
            </a:extLst>
          </p:cNvPr>
          <p:cNvSpPr txBox="1">
            <a:spLocks/>
          </p:cNvSpPr>
          <p:nvPr/>
        </p:nvSpPr>
        <p:spPr>
          <a:xfrm>
            <a:off x="10869105" y="6302261"/>
            <a:ext cx="484695" cy="3651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>
              <a:defRPr sz="1200">
                <a:solidFill>
                  <a:schemeClr val="bg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A6C53C-3A83-4856-9B5E-99ADCE036015}" type="slidenum">
              <a:rPr lang="en-US"/>
              <a:pPr/>
              <a:t>8</a:t>
            </a:fld>
            <a:endParaRPr lang="en-US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D8AB93B9-3434-4E9E-B7CB-4540D05C86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53107778"/>
              </p:ext>
            </p:extLst>
          </p:nvPr>
        </p:nvGraphicFramePr>
        <p:xfrm>
          <a:off x="2645832" y="967272"/>
          <a:ext cx="6790267" cy="43095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Arrow: Right 9">
            <a:extLst>
              <a:ext uri="{FF2B5EF4-FFF2-40B4-BE49-F238E27FC236}">
                <a16:creationId xmlns:a16="http://schemas.microsoft.com/office/drawing/2014/main" id="{5EDA4D04-7AAC-4E9A-9256-00F173288E06}"/>
              </a:ext>
            </a:extLst>
          </p:cNvPr>
          <p:cNvSpPr/>
          <p:nvPr/>
        </p:nvSpPr>
        <p:spPr>
          <a:xfrm>
            <a:off x="262466" y="2163145"/>
            <a:ext cx="2269067" cy="1917788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What is happening with Maximo?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39022CAB-4D1A-4D22-9B19-E2EC18D2BA13}"/>
              </a:ext>
            </a:extLst>
          </p:cNvPr>
          <p:cNvSpPr/>
          <p:nvPr/>
        </p:nvSpPr>
        <p:spPr>
          <a:xfrm>
            <a:off x="9550399" y="2163146"/>
            <a:ext cx="2192867" cy="1917787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Why is it Important?</a:t>
            </a:r>
          </a:p>
        </p:txBody>
      </p:sp>
    </p:spTree>
    <p:extLst>
      <p:ext uri="{BB962C8B-B14F-4D97-AF65-F5344CB8AC3E}">
        <p14:creationId xmlns:p14="http://schemas.microsoft.com/office/powerpoint/2010/main" val="2919646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BBB55-87CC-4083-8802-9EF2A23EF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7291"/>
            <a:ext cx="10515600" cy="5822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Discovery Period</a:t>
            </a:r>
            <a:br>
              <a:rPr lang="en-US" b="1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DED3533-7E9A-4B5C-B77F-8FCC3FCBB63C}"/>
              </a:ext>
            </a:extLst>
          </p:cNvPr>
          <p:cNvSpPr txBox="1">
            <a:spLocks/>
          </p:cNvSpPr>
          <p:nvPr/>
        </p:nvSpPr>
        <p:spPr>
          <a:xfrm>
            <a:off x="10869105" y="6302261"/>
            <a:ext cx="484695" cy="3651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>
              <a:defRPr sz="1200">
                <a:solidFill>
                  <a:schemeClr val="bg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A6C53C-3A83-4856-9B5E-99ADCE036015}" type="slidenum">
              <a:rPr lang="en-US"/>
              <a:pPr/>
              <a:t>9</a:t>
            </a:fld>
            <a:endParaRPr lang="en-US" dirty="0"/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EDD3005C-20F9-4672-940F-95BDD6DC3D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10974737"/>
              </p:ext>
            </p:extLst>
          </p:nvPr>
        </p:nvGraphicFramePr>
        <p:xfrm>
          <a:off x="838200" y="1430866"/>
          <a:ext cx="7696200" cy="414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Oval 10">
            <a:extLst>
              <a:ext uri="{FF2B5EF4-FFF2-40B4-BE49-F238E27FC236}">
                <a16:creationId xmlns:a16="http://schemas.microsoft.com/office/drawing/2014/main" id="{703CC4CB-111A-4C49-BAFC-C4FB8A965267}"/>
              </a:ext>
            </a:extLst>
          </p:cNvPr>
          <p:cNvSpPr/>
          <p:nvPr/>
        </p:nvSpPr>
        <p:spPr>
          <a:xfrm>
            <a:off x="8670957" y="1527891"/>
            <a:ext cx="2677561" cy="745067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Focus on Improvements</a:t>
            </a: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DAED85C-22ED-4BEA-A429-A7B8426C31B2}"/>
              </a:ext>
            </a:extLst>
          </p:cNvPr>
          <p:cNvSpPr/>
          <p:nvPr/>
        </p:nvSpPr>
        <p:spPr>
          <a:xfrm>
            <a:off x="8670957" y="2603815"/>
            <a:ext cx="2677561" cy="745067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Efficiency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70EA9F1-1B3E-4831-9329-51A3701F7744}"/>
              </a:ext>
            </a:extLst>
          </p:cNvPr>
          <p:cNvSpPr/>
          <p:nvPr/>
        </p:nvSpPr>
        <p:spPr>
          <a:xfrm>
            <a:off x="8670957" y="4717463"/>
            <a:ext cx="2677561" cy="745067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Availability</a:t>
            </a:r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2CE8A05-C47C-4CC1-8E5F-9373C89E32CC}"/>
              </a:ext>
            </a:extLst>
          </p:cNvPr>
          <p:cNvSpPr/>
          <p:nvPr/>
        </p:nvSpPr>
        <p:spPr>
          <a:xfrm>
            <a:off x="8670957" y="3638692"/>
            <a:ext cx="2677561" cy="745067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Trend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42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6B042"/>
      </a:accent1>
      <a:accent2>
        <a:srgbClr val="23408F"/>
      </a:accent2>
      <a:accent3>
        <a:srgbClr val="1EB0D5"/>
      </a:accent3>
      <a:accent4>
        <a:srgbClr val="42515A"/>
      </a:accent4>
      <a:accent5>
        <a:srgbClr val="FFC000"/>
      </a:accent5>
      <a:accent6>
        <a:srgbClr val="FF0000"/>
      </a:accent6>
      <a:hlink>
        <a:srgbClr val="C00000"/>
      </a:hlink>
      <a:folHlink>
        <a:srgbClr val="954F72"/>
      </a:folHlink>
    </a:clrScheme>
    <a:fontScheme name="Custom 212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FC Template 2019 PPT" id="{817F0FA9-551A-4F9D-94C0-F5B54049A421}" vid="{962A3C28-E24A-42D1-B387-AA5A1CBCB18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038260A59FC2E48B0C54F24D7847F56" ma:contentTypeVersion="6" ma:contentTypeDescription="Create a new document." ma:contentTypeScope="" ma:versionID="44b1f397b4ebd9add27742b08598655d">
  <xsd:schema xmlns:xsd="http://www.w3.org/2001/XMLSchema" xmlns:xs="http://www.w3.org/2001/XMLSchema" xmlns:p="http://schemas.microsoft.com/office/2006/metadata/properties" xmlns:ns2="821f1649-b9af-4447-953d-c6f79d6fedb9" xmlns:ns3="448cb5b4-805b-480f-81cb-a6b1545de5e3" targetNamespace="http://schemas.microsoft.com/office/2006/metadata/properties" ma:root="true" ma:fieldsID="924140814a404315f1fd400d95961a50" ns2:_="" ns3:_="">
    <xsd:import namespace="821f1649-b9af-4447-953d-c6f79d6fedb9"/>
    <xsd:import namespace="448cb5b4-805b-480f-81cb-a6b1545de5e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1f1649-b9af-4447-953d-c6f79d6fedb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8cb5b4-805b-480f-81cb-a6b1545de5e3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BDCBE6A-325E-4AFC-98CE-AEE08DD3F4E3}">
  <ds:schemaRefs>
    <ds:schemaRef ds:uri="http://schemas.microsoft.com/office/2006/documentManagement/types"/>
    <ds:schemaRef ds:uri="http://schemas.openxmlformats.org/package/2006/metadata/core-properties"/>
    <ds:schemaRef ds:uri="821f1649-b9af-4447-953d-c6f79d6fedb9"/>
    <ds:schemaRef ds:uri="http://schemas.microsoft.com/office/2006/metadata/properties"/>
    <ds:schemaRef ds:uri="448cb5b4-805b-480f-81cb-a6b1545de5e3"/>
    <ds:schemaRef ds:uri="http://purl.org/dc/terms/"/>
    <ds:schemaRef ds:uri="http://purl.org/dc/dcmitype/"/>
    <ds:schemaRef ds:uri="http://schemas.microsoft.com/office/infopath/2007/PartnerControls"/>
    <ds:schemaRef ds:uri="http://purl.org/dc/elements/1.1/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45CEE8E-8554-4511-86E0-3E891870A90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21f1649-b9af-4447-953d-c6f79d6fedb9"/>
    <ds:schemaRef ds:uri="448cb5b4-805b-480f-81cb-a6b1545de5e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35F47D1-CF71-45D8-9F5E-CC29DE35060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JFC Template 2019 PPT</Template>
  <TotalTime>5668</TotalTime>
  <Words>1259</Words>
  <Application>Microsoft Office PowerPoint</Application>
  <PresentationFormat>Widescreen</PresentationFormat>
  <Paragraphs>315</Paragraphs>
  <Slides>28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Century Gothic</vt:lpstr>
      <vt:lpstr>Kunstler Script</vt:lpstr>
      <vt:lpstr>Symbol</vt:lpstr>
      <vt:lpstr>Wingdings</vt:lpstr>
      <vt:lpstr>Office Theme</vt:lpstr>
      <vt:lpstr>The Presentation</vt:lpstr>
      <vt:lpstr>PowerPoint Presentation</vt:lpstr>
      <vt:lpstr>Executive Summary</vt:lpstr>
      <vt:lpstr>Acknowledgements</vt:lpstr>
      <vt:lpstr>PowerPoint Presentation</vt:lpstr>
      <vt:lpstr>State of Asset Management</vt:lpstr>
      <vt:lpstr>PowerPoint Presentation</vt:lpstr>
      <vt:lpstr> Discovery Period </vt:lpstr>
      <vt:lpstr> Discovery Period </vt:lpstr>
      <vt:lpstr> Discovery Period </vt:lpstr>
      <vt:lpstr> Discovery Period </vt:lpstr>
      <vt:lpstr> Discovery Period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Presentation</dc:title>
  <dc:creator>John Connell</dc:creator>
  <cp:lastModifiedBy>Adam Watson</cp:lastModifiedBy>
  <cp:revision>22</cp:revision>
  <dcterms:created xsi:type="dcterms:W3CDTF">2019-09-17T12:57:14Z</dcterms:created>
  <dcterms:modified xsi:type="dcterms:W3CDTF">2020-03-09T16:18:11Z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0x010100C038260A59FC2E48B0C54F24D7847F56</vt:lpwstr>
  </property>
  <property fmtid="{D5CDD505-2E9C-101B-9397-08002B2CF9AE}" pid="3" name="_AdHocReviewCycleID">
    <vt:i4>1784822026</vt:i4>
  </property>
  <property fmtid="{D5CDD505-2E9C-101B-9397-08002B2CF9AE}" pid="4" name="_NewReviewCycle">
    <vt:lpwstr/>
  </property>
  <property fmtid="{D5CDD505-2E9C-101B-9397-08002B2CF9AE}" pid="5" name="_EmailSubject">
    <vt:lpwstr>Meeting Notes: 03/16/2020: RE: Maximo Strategic Plan Presentation</vt:lpwstr>
  </property>
  <property fmtid="{D5CDD505-2E9C-101B-9397-08002B2CF9AE}" pid="6" name="_AuthorEmail">
    <vt:lpwstr>PHWong@goldengate.org</vt:lpwstr>
  </property>
  <property fmtid="{D5CDD505-2E9C-101B-9397-08002B2CF9AE}" pid="7" name="_AuthorEmailDisplayName">
    <vt:lpwstr>Peter H. Wong</vt:lpwstr>
  </property>
</Properties>
</file>

<file path=docProps/thumbnail.jpeg>
</file>